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2"/>
  </p:notesMasterIdLst>
  <p:handoutMasterIdLst>
    <p:handoutMasterId r:id="rId23"/>
  </p:handoutMasterIdLst>
  <p:sldIdLst>
    <p:sldId id="436" r:id="rId5"/>
    <p:sldId id="440" r:id="rId6"/>
    <p:sldId id="464" r:id="rId7"/>
    <p:sldId id="450" r:id="rId8"/>
    <p:sldId id="452" r:id="rId9"/>
    <p:sldId id="453" r:id="rId10"/>
    <p:sldId id="455" r:id="rId11"/>
    <p:sldId id="459" r:id="rId12"/>
    <p:sldId id="460" r:id="rId13"/>
    <p:sldId id="461" r:id="rId14"/>
    <p:sldId id="457" r:id="rId15"/>
    <p:sldId id="458" r:id="rId16"/>
    <p:sldId id="466" r:id="rId17"/>
    <p:sldId id="467" r:id="rId18"/>
    <p:sldId id="463" r:id="rId19"/>
    <p:sldId id="462" r:id="rId20"/>
    <p:sldId id="4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187"/>
    <a:srgbClr val="0C4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39D8B2-0DB0-4281-B12E-3C3FD9F6B847}" v="39" dt="2025-04-19T22:19:33.162"/>
  </p1510:revLst>
</p1510:revInfo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5394" autoAdjust="0"/>
  </p:normalViewPr>
  <p:slideViewPr>
    <p:cSldViewPr snapToGrid="0">
      <p:cViewPr varScale="1">
        <p:scale>
          <a:sx n="80" d="100"/>
          <a:sy n="80" d="100"/>
        </p:scale>
        <p:origin x="662" y="67"/>
      </p:cViewPr>
      <p:guideLst/>
    </p:cSldViewPr>
  </p:slideViewPr>
  <p:outlineViewPr>
    <p:cViewPr>
      <p:scale>
        <a:sx n="33" d="100"/>
        <a:sy n="33" d="100"/>
      </p:scale>
      <p:origin x="0" y="-1714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71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 MASRAFI MURTOJA" userId="9cae62ea460cf423" providerId="LiveId" clId="{F239D8B2-0DB0-4281-B12E-3C3FD9F6B847}"/>
    <pc:docChg chg="undo custSel addSld delSld modSld sldOrd">
      <pc:chgData name="MD. MASRAFI MURTOJA" userId="9cae62ea460cf423" providerId="LiveId" clId="{F239D8B2-0DB0-4281-B12E-3C3FD9F6B847}" dt="2025-04-19T22:33:42.455" v="2687" actId="14100"/>
      <pc:docMkLst>
        <pc:docMk/>
      </pc:docMkLst>
      <pc:sldChg chg="modSp del mod">
        <pc:chgData name="MD. MASRAFI MURTOJA" userId="9cae62ea460cf423" providerId="LiveId" clId="{F239D8B2-0DB0-4281-B12E-3C3FD9F6B847}" dt="2025-04-19T22:25:19.423" v="2658" actId="2696"/>
        <pc:sldMkLst>
          <pc:docMk/>
          <pc:sldMk cId="2280806097" sldId="435"/>
        </pc:sldMkLst>
        <pc:spChg chg="mod">
          <ac:chgData name="MD. MASRAFI MURTOJA" userId="9cae62ea460cf423" providerId="LiveId" clId="{F239D8B2-0DB0-4281-B12E-3C3FD9F6B847}" dt="2025-04-19T22:25:00.397" v="2656" actId="14100"/>
          <ac:spMkLst>
            <pc:docMk/>
            <pc:sldMk cId="2280806097" sldId="435"/>
            <ac:spMk id="6" creationId="{6C71D8FC-E122-CABE-6FCE-615B2C341934}"/>
          </ac:spMkLst>
        </pc:spChg>
        <pc:spChg chg="mod">
          <ac:chgData name="MD. MASRAFI MURTOJA" userId="9cae62ea460cf423" providerId="LiveId" clId="{F239D8B2-0DB0-4281-B12E-3C3FD9F6B847}" dt="2025-04-19T22:24:49.078" v="2654" actId="20577"/>
          <ac:spMkLst>
            <pc:docMk/>
            <pc:sldMk cId="2280806097" sldId="435"/>
            <ac:spMk id="9" creationId="{581F7719-973C-41CB-9EA9-DC7CEC76A077}"/>
          </ac:spMkLst>
        </pc:spChg>
      </pc:sldChg>
      <pc:sldChg chg="modSp mod">
        <pc:chgData name="MD. MASRAFI MURTOJA" userId="9cae62ea460cf423" providerId="LiveId" clId="{F239D8B2-0DB0-4281-B12E-3C3FD9F6B847}" dt="2025-04-19T22:26:40.130" v="2675" actId="20577"/>
        <pc:sldMkLst>
          <pc:docMk/>
          <pc:sldMk cId="3441048361" sldId="436"/>
        </pc:sldMkLst>
        <pc:spChg chg="mod">
          <ac:chgData name="MD. MASRAFI MURTOJA" userId="9cae62ea460cf423" providerId="LiveId" clId="{F239D8B2-0DB0-4281-B12E-3C3FD9F6B847}" dt="2025-04-19T22:26:40.130" v="2675" actId="20577"/>
          <ac:spMkLst>
            <pc:docMk/>
            <pc:sldMk cId="3441048361" sldId="436"/>
            <ac:spMk id="2" creationId="{F040D9AD-F97D-8DCF-97C2-FEE69475C0BC}"/>
          </ac:spMkLst>
        </pc:spChg>
      </pc:sldChg>
      <pc:sldChg chg="addSp delSp modSp del mod">
        <pc:chgData name="MD. MASRAFI MURTOJA" userId="9cae62ea460cf423" providerId="LiveId" clId="{F239D8B2-0DB0-4281-B12E-3C3FD9F6B847}" dt="2025-04-19T18:33:19.111" v="78" actId="2696"/>
        <pc:sldMkLst>
          <pc:docMk/>
          <pc:sldMk cId="2567017441" sldId="437"/>
        </pc:sldMkLst>
        <pc:spChg chg="mod">
          <ac:chgData name="MD. MASRAFI MURTOJA" userId="9cae62ea460cf423" providerId="LiveId" clId="{F239D8B2-0DB0-4281-B12E-3C3FD9F6B847}" dt="2025-04-19T18:32:01.462" v="62" actId="1076"/>
          <ac:spMkLst>
            <pc:docMk/>
            <pc:sldMk cId="2567017441" sldId="437"/>
            <ac:spMk id="3" creationId="{19504103-6319-C1BA-994F-97D3A9F1AA56}"/>
          </ac:spMkLst>
        </pc:spChg>
        <pc:spChg chg="del mod">
          <ac:chgData name="MD. MASRAFI MURTOJA" userId="9cae62ea460cf423" providerId="LiveId" clId="{F239D8B2-0DB0-4281-B12E-3C3FD9F6B847}" dt="2025-04-19T18:26:36.023" v="12"/>
          <ac:spMkLst>
            <pc:docMk/>
            <pc:sldMk cId="2567017441" sldId="437"/>
            <ac:spMk id="4" creationId="{3D7927D6-AFA7-348E-8C32-400C1E6F321D}"/>
          </ac:spMkLst>
        </pc:spChg>
        <pc:spChg chg="add mod">
          <ac:chgData name="MD. MASRAFI MURTOJA" userId="9cae62ea460cf423" providerId="LiveId" clId="{F239D8B2-0DB0-4281-B12E-3C3FD9F6B847}" dt="2025-04-19T18:32:50.263" v="74" actId="20577"/>
          <ac:spMkLst>
            <pc:docMk/>
            <pc:sldMk cId="2567017441" sldId="437"/>
            <ac:spMk id="5" creationId="{FB11C210-0E4E-1518-2AA7-A54FFF3F81D1}"/>
          </ac:spMkLst>
        </pc:spChg>
        <pc:spChg chg="add">
          <ac:chgData name="MD. MASRAFI MURTOJA" userId="9cae62ea460cf423" providerId="LiveId" clId="{F239D8B2-0DB0-4281-B12E-3C3FD9F6B847}" dt="2025-04-19T18:30:26.292" v="44"/>
          <ac:spMkLst>
            <pc:docMk/>
            <pc:sldMk cId="2567017441" sldId="437"/>
            <ac:spMk id="6" creationId="{618BA187-1856-D5D1-5058-E0EAC118A5FE}"/>
          </ac:spMkLst>
        </pc:spChg>
        <pc:spChg chg="add mod">
          <ac:chgData name="MD. MASRAFI MURTOJA" userId="9cae62ea460cf423" providerId="LiveId" clId="{F239D8B2-0DB0-4281-B12E-3C3FD9F6B847}" dt="2025-04-19T18:32:02.262" v="64"/>
          <ac:spMkLst>
            <pc:docMk/>
            <pc:sldMk cId="2567017441" sldId="437"/>
            <ac:spMk id="7" creationId="{1E5496B1-93C7-9448-B2B2-041B64348B38}"/>
          </ac:spMkLst>
        </pc:spChg>
        <pc:spChg chg="add mod">
          <ac:chgData name="MD. MASRAFI MURTOJA" userId="9cae62ea460cf423" providerId="LiveId" clId="{F239D8B2-0DB0-4281-B12E-3C3FD9F6B847}" dt="2025-04-19T18:32:01.798" v="63"/>
          <ac:spMkLst>
            <pc:docMk/>
            <pc:sldMk cId="2567017441" sldId="437"/>
            <ac:spMk id="8" creationId="{D2BBF1C3-AB4B-36F6-4BFF-E48C32543C77}"/>
          </ac:spMkLst>
        </pc:spChg>
        <pc:spChg chg="add mod">
          <ac:chgData name="MD. MASRAFI MURTOJA" userId="9cae62ea460cf423" providerId="LiveId" clId="{F239D8B2-0DB0-4281-B12E-3C3FD9F6B847}" dt="2025-04-19T18:31:53.722" v="60"/>
          <ac:spMkLst>
            <pc:docMk/>
            <pc:sldMk cId="2567017441" sldId="437"/>
            <ac:spMk id="9" creationId="{890A57BD-61C7-68A7-C3B4-3102B69D2FBE}"/>
          </ac:spMkLst>
        </pc:spChg>
        <pc:spChg chg="add">
          <ac:chgData name="MD. MASRAFI MURTOJA" userId="9cae62ea460cf423" providerId="LiveId" clId="{F239D8B2-0DB0-4281-B12E-3C3FD9F6B847}" dt="2025-04-19T18:32:08.455" v="65"/>
          <ac:spMkLst>
            <pc:docMk/>
            <pc:sldMk cId="2567017441" sldId="437"/>
            <ac:spMk id="10" creationId="{72CE1394-8FF4-3162-1D6C-1F082A4F31D3}"/>
          </ac:spMkLst>
        </pc:spChg>
        <pc:spChg chg="add">
          <ac:chgData name="MD. MASRAFI MURTOJA" userId="9cae62ea460cf423" providerId="LiveId" clId="{F239D8B2-0DB0-4281-B12E-3C3FD9F6B847}" dt="2025-04-19T18:32:19.453" v="69"/>
          <ac:spMkLst>
            <pc:docMk/>
            <pc:sldMk cId="2567017441" sldId="437"/>
            <ac:spMk id="11" creationId="{4B6466C5-5CD2-00A5-3E3D-230EA25E57F5}"/>
          </ac:spMkLst>
        </pc:spChg>
        <pc:spChg chg="add">
          <ac:chgData name="MD. MASRAFI MURTOJA" userId="9cae62ea460cf423" providerId="LiveId" clId="{F239D8B2-0DB0-4281-B12E-3C3FD9F6B847}" dt="2025-04-19T18:32:26.621" v="70"/>
          <ac:spMkLst>
            <pc:docMk/>
            <pc:sldMk cId="2567017441" sldId="437"/>
            <ac:spMk id="12" creationId="{66915C20-9077-C9DC-4EEC-C3837A90F431}"/>
          </ac:spMkLst>
        </pc:spChg>
        <pc:spChg chg="add">
          <ac:chgData name="MD. MASRAFI MURTOJA" userId="9cae62ea460cf423" providerId="LiveId" clId="{F239D8B2-0DB0-4281-B12E-3C3FD9F6B847}" dt="2025-04-19T18:32:42.093" v="72"/>
          <ac:spMkLst>
            <pc:docMk/>
            <pc:sldMk cId="2567017441" sldId="437"/>
            <ac:spMk id="13" creationId="{683AA36E-7C3C-5EF0-F95A-68DD612C3D55}"/>
          </ac:spMkLst>
        </pc:spChg>
        <pc:spChg chg="add">
          <ac:chgData name="MD. MASRAFI MURTOJA" userId="9cae62ea460cf423" providerId="LiveId" clId="{F239D8B2-0DB0-4281-B12E-3C3FD9F6B847}" dt="2025-04-19T18:32:50.933" v="75"/>
          <ac:spMkLst>
            <pc:docMk/>
            <pc:sldMk cId="2567017441" sldId="437"/>
            <ac:spMk id="14" creationId="{15DCB9F6-246D-7B93-E3F0-38ABEF81814B}"/>
          </ac:spMkLst>
        </pc:spChg>
        <pc:spChg chg="add">
          <ac:chgData name="MD. MASRAFI MURTOJA" userId="9cae62ea460cf423" providerId="LiveId" clId="{F239D8B2-0DB0-4281-B12E-3C3FD9F6B847}" dt="2025-04-19T18:33:01.526" v="76"/>
          <ac:spMkLst>
            <pc:docMk/>
            <pc:sldMk cId="2567017441" sldId="437"/>
            <ac:spMk id="15" creationId="{3C05BFE6-B64F-B106-7CD6-52319D6146C4}"/>
          </ac:spMkLst>
        </pc:spChg>
      </pc:sldChg>
      <pc:sldChg chg="del">
        <pc:chgData name="MD. MASRAFI MURTOJA" userId="9cae62ea460cf423" providerId="LiveId" clId="{F239D8B2-0DB0-4281-B12E-3C3FD9F6B847}" dt="2025-04-19T21:46:26.216" v="1980" actId="2696"/>
        <pc:sldMkLst>
          <pc:docMk/>
          <pc:sldMk cId="3124175302" sldId="438"/>
        </pc:sldMkLst>
      </pc:sldChg>
      <pc:sldChg chg="del">
        <pc:chgData name="MD. MASRAFI MURTOJA" userId="9cae62ea460cf423" providerId="LiveId" clId="{F239D8B2-0DB0-4281-B12E-3C3FD9F6B847}" dt="2025-04-19T21:46:30.093" v="1982" actId="2696"/>
        <pc:sldMkLst>
          <pc:docMk/>
          <pc:sldMk cId="2701710032" sldId="439"/>
        </pc:sldMkLst>
      </pc:sldChg>
      <pc:sldChg chg="modSp mod">
        <pc:chgData name="MD. MASRAFI MURTOJA" userId="9cae62ea460cf423" providerId="LiveId" clId="{F239D8B2-0DB0-4281-B12E-3C3FD9F6B847}" dt="2025-04-19T18:36:40.502" v="120" actId="113"/>
        <pc:sldMkLst>
          <pc:docMk/>
          <pc:sldMk cId="3457628484" sldId="440"/>
        </pc:sldMkLst>
        <pc:spChg chg="mod">
          <ac:chgData name="MD. MASRAFI MURTOJA" userId="9cae62ea460cf423" providerId="LiveId" clId="{F239D8B2-0DB0-4281-B12E-3C3FD9F6B847}" dt="2025-04-19T18:34:43.420" v="108" actId="20577"/>
          <ac:spMkLst>
            <pc:docMk/>
            <pc:sldMk cId="3457628484" sldId="440"/>
            <ac:spMk id="3" creationId="{160027CB-3C27-FC4C-AEF9-685A21EA1B94}"/>
          </ac:spMkLst>
        </pc:spChg>
        <pc:spChg chg="mod">
          <ac:chgData name="MD. MASRAFI MURTOJA" userId="9cae62ea460cf423" providerId="LiveId" clId="{F239D8B2-0DB0-4281-B12E-3C3FD9F6B847}" dt="2025-04-19T18:36:40.502" v="120" actId="113"/>
          <ac:spMkLst>
            <pc:docMk/>
            <pc:sldMk cId="3457628484" sldId="440"/>
            <ac:spMk id="4" creationId="{7B25569D-4B51-26CD-C967-65D3F4059DB9}"/>
          </ac:spMkLst>
        </pc:spChg>
      </pc:sldChg>
      <pc:sldChg chg="del">
        <pc:chgData name="MD. MASRAFI MURTOJA" userId="9cae62ea460cf423" providerId="LiveId" clId="{F239D8B2-0DB0-4281-B12E-3C3FD9F6B847}" dt="2025-04-19T21:53:49.039" v="2038" actId="2696"/>
        <pc:sldMkLst>
          <pc:docMk/>
          <pc:sldMk cId="2470345671" sldId="441"/>
        </pc:sldMkLst>
      </pc:sldChg>
      <pc:sldChg chg="modSp del mod">
        <pc:chgData name="MD. MASRAFI MURTOJA" userId="9cae62ea460cf423" providerId="LiveId" clId="{F239D8B2-0DB0-4281-B12E-3C3FD9F6B847}" dt="2025-04-19T22:04:58.195" v="2135" actId="2696"/>
        <pc:sldMkLst>
          <pc:docMk/>
          <pc:sldMk cId="3421864832" sldId="442"/>
        </pc:sldMkLst>
        <pc:spChg chg="mod">
          <ac:chgData name="MD. MASRAFI MURTOJA" userId="9cae62ea460cf423" providerId="LiveId" clId="{F239D8B2-0DB0-4281-B12E-3C3FD9F6B847}" dt="2025-04-19T22:04:19.207" v="2131" actId="20577"/>
          <ac:spMkLst>
            <pc:docMk/>
            <pc:sldMk cId="3421864832" sldId="442"/>
            <ac:spMk id="3" creationId="{4F465791-02C3-85CB-EC2D-AE1D097AD894}"/>
          </ac:spMkLst>
        </pc:spChg>
        <pc:spChg chg="mod">
          <ac:chgData name="MD. MASRAFI MURTOJA" userId="9cae62ea460cf423" providerId="LiveId" clId="{F239D8B2-0DB0-4281-B12E-3C3FD9F6B847}" dt="2025-04-19T22:04:43.117" v="2134" actId="14100"/>
          <ac:spMkLst>
            <pc:docMk/>
            <pc:sldMk cId="3421864832" sldId="442"/>
            <ac:spMk id="4" creationId="{607CC286-7253-B31F-DFE6-802920A9FC68}"/>
          </ac:spMkLst>
        </pc:spChg>
        <pc:spChg chg="mod">
          <ac:chgData name="MD. MASRAFI MURTOJA" userId="9cae62ea460cf423" providerId="LiveId" clId="{F239D8B2-0DB0-4281-B12E-3C3FD9F6B847}" dt="2025-04-19T22:04:37.674" v="2133" actId="20577"/>
          <ac:spMkLst>
            <pc:docMk/>
            <pc:sldMk cId="3421864832" sldId="442"/>
            <ac:spMk id="5" creationId="{A6D75BC5-46CC-A36D-B72E-AE0A832FACB9}"/>
          </ac:spMkLst>
        </pc:spChg>
      </pc:sldChg>
      <pc:sldChg chg="del">
        <pc:chgData name="MD. MASRAFI MURTOJA" userId="9cae62ea460cf423" providerId="LiveId" clId="{F239D8B2-0DB0-4281-B12E-3C3FD9F6B847}" dt="2025-04-19T21:54:12.060" v="2043" actId="2696"/>
        <pc:sldMkLst>
          <pc:docMk/>
          <pc:sldMk cId="4154249392" sldId="443"/>
        </pc:sldMkLst>
      </pc:sldChg>
      <pc:sldChg chg="addSp delSp modSp del mod">
        <pc:chgData name="MD. MASRAFI MURTOJA" userId="9cae62ea460cf423" providerId="LiveId" clId="{F239D8B2-0DB0-4281-B12E-3C3FD9F6B847}" dt="2025-04-19T21:54:00.719" v="2040" actId="2696"/>
        <pc:sldMkLst>
          <pc:docMk/>
          <pc:sldMk cId="248113133" sldId="444"/>
        </pc:sldMkLst>
        <pc:spChg chg="mod">
          <ac:chgData name="MD. MASRAFI MURTOJA" userId="9cae62ea460cf423" providerId="LiveId" clId="{F239D8B2-0DB0-4281-B12E-3C3FD9F6B847}" dt="2025-04-19T20:21:30.676" v="283" actId="20577"/>
          <ac:spMkLst>
            <pc:docMk/>
            <pc:sldMk cId="248113133" sldId="444"/>
            <ac:spMk id="9" creationId="{F3AAEC5E-1903-897F-3899-D104894EDF00}"/>
          </ac:spMkLst>
        </pc:spChg>
        <pc:spChg chg="mod">
          <ac:chgData name="MD. MASRAFI MURTOJA" userId="9cae62ea460cf423" providerId="LiveId" clId="{F239D8B2-0DB0-4281-B12E-3C3FD9F6B847}" dt="2025-04-19T20:20:47.683" v="268" actId="14100"/>
          <ac:spMkLst>
            <pc:docMk/>
            <pc:sldMk cId="248113133" sldId="444"/>
            <ac:spMk id="10" creationId="{5E171ED2-DFD4-666E-F6D1-C672E5CE8649}"/>
          </ac:spMkLst>
        </pc:spChg>
        <pc:picChg chg="add del mod">
          <ac:chgData name="MD. MASRAFI MURTOJA" userId="9cae62ea460cf423" providerId="LiveId" clId="{F239D8B2-0DB0-4281-B12E-3C3FD9F6B847}" dt="2025-04-19T20:17:36.857" v="189" actId="22"/>
          <ac:picMkLst>
            <pc:docMk/>
            <pc:sldMk cId="248113133" sldId="444"/>
            <ac:picMk id="4" creationId="{58526046-80D5-57D0-2CFD-D8C4D822383D}"/>
          </ac:picMkLst>
        </pc:picChg>
        <pc:picChg chg="add del">
          <ac:chgData name="MD. MASRAFI MURTOJA" userId="9cae62ea460cf423" providerId="LiveId" clId="{F239D8B2-0DB0-4281-B12E-3C3FD9F6B847}" dt="2025-04-19T20:17:47.249" v="191" actId="22"/>
          <ac:picMkLst>
            <pc:docMk/>
            <pc:sldMk cId="248113133" sldId="444"/>
            <ac:picMk id="6" creationId="{C866DD61-89BB-779B-E973-800A0D6449F7}"/>
          </ac:picMkLst>
        </pc:picChg>
        <pc:picChg chg="add del mod">
          <ac:chgData name="MD. MASRAFI MURTOJA" userId="9cae62ea460cf423" providerId="LiveId" clId="{F239D8B2-0DB0-4281-B12E-3C3FD9F6B847}" dt="2025-04-19T20:19:32.032" v="235" actId="22"/>
          <ac:picMkLst>
            <pc:docMk/>
            <pc:sldMk cId="248113133" sldId="444"/>
            <ac:picMk id="8" creationId="{0BF5FB0E-3A78-B382-87C7-40B313AD884D}"/>
          </ac:picMkLst>
        </pc:picChg>
        <pc:picChg chg="mod">
          <ac:chgData name="MD. MASRAFI MURTOJA" userId="9cae62ea460cf423" providerId="LiveId" clId="{F239D8B2-0DB0-4281-B12E-3C3FD9F6B847}" dt="2025-04-19T20:21:28.046" v="279" actId="14100"/>
          <ac:picMkLst>
            <pc:docMk/>
            <pc:sldMk cId="248113133" sldId="444"/>
            <ac:picMk id="18" creationId="{191982FA-A9CA-9ACC-09E4-77FD999BDBF9}"/>
          </ac:picMkLst>
        </pc:picChg>
      </pc:sldChg>
      <pc:sldChg chg="del">
        <pc:chgData name="MD. MASRAFI MURTOJA" userId="9cae62ea460cf423" providerId="LiveId" clId="{F239D8B2-0DB0-4281-B12E-3C3FD9F6B847}" dt="2025-04-19T21:54:06.962" v="2042" actId="2696"/>
        <pc:sldMkLst>
          <pc:docMk/>
          <pc:sldMk cId="1748824049" sldId="445"/>
        </pc:sldMkLst>
      </pc:sldChg>
      <pc:sldChg chg="del">
        <pc:chgData name="MD. MASRAFI MURTOJA" userId="9cae62ea460cf423" providerId="LiveId" clId="{F239D8B2-0DB0-4281-B12E-3C3FD9F6B847}" dt="2025-04-19T21:54:23.193" v="2044" actId="2696"/>
        <pc:sldMkLst>
          <pc:docMk/>
          <pc:sldMk cId="517068035" sldId="446"/>
        </pc:sldMkLst>
      </pc:sldChg>
      <pc:sldChg chg="del">
        <pc:chgData name="MD. MASRAFI MURTOJA" userId="9cae62ea460cf423" providerId="LiveId" clId="{F239D8B2-0DB0-4281-B12E-3C3FD9F6B847}" dt="2025-04-19T21:53:55.707" v="2039" actId="2696"/>
        <pc:sldMkLst>
          <pc:docMk/>
          <pc:sldMk cId="1631804628" sldId="447"/>
        </pc:sldMkLst>
      </pc:sldChg>
      <pc:sldChg chg="addSp delSp modSp new del mod">
        <pc:chgData name="MD. MASRAFI MURTOJA" userId="9cae62ea460cf423" providerId="LiveId" clId="{F239D8B2-0DB0-4281-B12E-3C3FD9F6B847}" dt="2025-04-19T21:46:28.195" v="1981" actId="2696"/>
        <pc:sldMkLst>
          <pc:docMk/>
          <pc:sldMk cId="1931389042" sldId="448"/>
        </pc:sldMkLst>
        <pc:spChg chg="mod">
          <ac:chgData name="MD. MASRAFI MURTOJA" userId="9cae62ea460cf423" providerId="LiveId" clId="{F239D8B2-0DB0-4281-B12E-3C3FD9F6B847}" dt="2025-04-19T20:14:38.538" v="164" actId="20577"/>
          <ac:spMkLst>
            <pc:docMk/>
            <pc:sldMk cId="1931389042" sldId="448"/>
            <ac:spMk id="2" creationId="{1722EE25-F949-E011-E29C-9F6E18F1AEFC}"/>
          </ac:spMkLst>
        </pc:spChg>
        <pc:spChg chg="add del mod">
          <ac:chgData name="MD. MASRAFI MURTOJA" userId="9cae62ea460cf423" providerId="LiveId" clId="{F239D8B2-0DB0-4281-B12E-3C3FD9F6B847}" dt="2025-04-19T20:15:43.030" v="173" actId="931"/>
          <ac:spMkLst>
            <pc:docMk/>
            <pc:sldMk cId="1931389042" sldId="448"/>
            <ac:spMk id="3" creationId="{A171162D-8731-2491-3979-0FA6827803E1}"/>
          </ac:spMkLst>
        </pc:spChg>
        <pc:picChg chg="add mod">
          <ac:chgData name="MD. MASRAFI MURTOJA" userId="9cae62ea460cf423" providerId="LiveId" clId="{F239D8B2-0DB0-4281-B12E-3C3FD9F6B847}" dt="2025-04-19T20:15:43.030" v="173" actId="931"/>
          <ac:picMkLst>
            <pc:docMk/>
            <pc:sldMk cId="1931389042" sldId="448"/>
            <ac:picMk id="6" creationId="{45127ED5-A8C1-A302-18AA-CABE6EDEDD78}"/>
          </ac:picMkLst>
        </pc:picChg>
      </pc:sldChg>
      <pc:sldChg chg="addSp modSp add del mod">
        <pc:chgData name="MD. MASRAFI MURTOJA" userId="9cae62ea460cf423" providerId="LiveId" clId="{F239D8B2-0DB0-4281-B12E-3C3FD9F6B847}" dt="2025-04-19T18:33:54.777" v="85" actId="2696"/>
        <pc:sldMkLst>
          <pc:docMk/>
          <pc:sldMk cId="2483474369" sldId="448"/>
        </pc:sldMkLst>
        <pc:spChg chg="add">
          <ac:chgData name="MD. MASRAFI MURTOJA" userId="9cae62ea460cf423" providerId="LiveId" clId="{F239D8B2-0DB0-4281-B12E-3C3FD9F6B847}" dt="2025-04-19T18:33:29.801" v="82"/>
          <ac:spMkLst>
            <pc:docMk/>
            <pc:sldMk cId="2483474369" sldId="448"/>
            <ac:spMk id="4" creationId="{DA9933D6-6CE6-102E-35A9-F3A00F2A175C}"/>
          </ac:spMkLst>
        </pc:spChg>
        <pc:spChg chg="mod">
          <ac:chgData name="MD. MASRAFI MURTOJA" userId="9cae62ea460cf423" providerId="LiveId" clId="{F239D8B2-0DB0-4281-B12E-3C3FD9F6B847}" dt="2025-04-19T18:33:36.108" v="84" actId="20577"/>
          <ac:spMkLst>
            <pc:docMk/>
            <pc:sldMk cId="2483474369" sldId="448"/>
            <ac:spMk id="5" creationId="{C4608744-5EF5-FC71-1A3D-761D7DB0B65C}"/>
          </ac:spMkLst>
        </pc:spChg>
      </pc:sldChg>
      <pc:sldChg chg="modSp new del mod">
        <pc:chgData name="MD. MASRAFI MURTOJA" userId="9cae62ea460cf423" providerId="LiveId" clId="{F239D8B2-0DB0-4281-B12E-3C3FD9F6B847}" dt="2025-04-19T22:18:11.106" v="2562" actId="2696"/>
        <pc:sldMkLst>
          <pc:docMk/>
          <pc:sldMk cId="3703934337" sldId="449"/>
        </pc:sldMkLst>
        <pc:spChg chg="mod">
          <ac:chgData name="MD. MASRAFI MURTOJA" userId="9cae62ea460cf423" providerId="LiveId" clId="{F239D8B2-0DB0-4281-B12E-3C3FD9F6B847}" dt="2025-04-19T20:22:09.117" v="341" actId="5793"/>
          <ac:spMkLst>
            <pc:docMk/>
            <pc:sldMk cId="3703934337" sldId="449"/>
            <ac:spMk id="3" creationId="{55395208-35B5-B54C-5430-1DC3B115A986}"/>
          </ac:spMkLst>
        </pc:spChg>
        <pc:spChg chg="mod">
          <ac:chgData name="MD. MASRAFI MURTOJA" userId="9cae62ea460cf423" providerId="LiveId" clId="{F239D8B2-0DB0-4281-B12E-3C3FD9F6B847}" dt="2025-04-19T20:22:02.222" v="299" actId="14100"/>
          <ac:spMkLst>
            <pc:docMk/>
            <pc:sldMk cId="3703934337" sldId="449"/>
            <ac:spMk id="4" creationId="{B8209F08-2412-FDA1-E83D-33DE2AFE143D}"/>
          </ac:spMkLst>
        </pc:spChg>
      </pc:sldChg>
      <pc:sldChg chg="new del">
        <pc:chgData name="MD. MASRAFI MURTOJA" userId="9cae62ea460cf423" providerId="LiveId" clId="{F239D8B2-0DB0-4281-B12E-3C3FD9F6B847}" dt="2025-04-19T18:34:19.906" v="88" actId="2696"/>
        <pc:sldMkLst>
          <pc:docMk/>
          <pc:sldMk cId="3852247036" sldId="449"/>
        </pc:sldMkLst>
      </pc:sldChg>
      <pc:sldChg chg="addSp delSp modSp add mod">
        <pc:chgData name="MD. MASRAFI MURTOJA" userId="9cae62ea460cf423" providerId="LiveId" clId="{F239D8B2-0DB0-4281-B12E-3C3FD9F6B847}" dt="2025-04-19T20:26:36.276" v="417" actId="18131"/>
        <pc:sldMkLst>
          <pc:docMk/>
          <pc:sldMk cId="681661092" sldId="450"/>
        </pc:sldMkLst>
        <pc:spChg chg="mod">
          <ac:chgData name="MD. MASRAFI MURTOJA" userId="9cae62ea460cf423" providerId="LiveId" clId="{F239D8B2-0DB0-4281-B12E-3C3FD9F6B847}" dt="2025-04-19T20:24:41.633" v="367" actId="14100"/>
          <ac:spMkLst>
            <pc:docMk/>
            <pc:sldMk cId="681661092" sldId="450"/>
            <ac:spMk id="3" creationId="{95A9C3EA-8332-DDB1-83D8-CD16F456A1E2}"/>
          </ac:spMkLst>
        </pc:spChg>
        <pc:spChg chg="mod">
          <ac:chgData name="MD. MASRAFI MURTOJA" userId="9cae62ea460cf423" providerId="LiveId" clId="{F239D8B2-0DB0-4281-B12E-3C3FD9F6B847}" dt="2025-04-19T20:25:14.648" v="380" actId="20577"/>
          <ac:spMkLst>
            <pc:docMk/>
            <pc:sldMk cId="681661092" sldId="450"/>
            <ac:spMk id="4" creationId="{01E1AB74-0440-8328-26F6-1D36D148DDF8}"/>
          </ac:spMkLst>
        </pc:spChg>
        <pc:picChg chg="add del mod modCrop">
          <ac:chgData name="MD. MASRAFI MURTOJA" userId="9cae62ea460cf423" providerId="LiveId" clId="{F239D8B2-0DB0-4281-B12E-3C3FD9F6B847}" dt="2025-04-19T20:26:36.276" v="417" actId="18131"/>
          <ac:picMkLst>
            <pc:docMk/>
            <pc:sldMk cId="681661092" sldId="450"/>
            <ac:picMk id="6" creationId="{5A2003FD-ED67-C2B6-1F96-BC5037B31D05}"/>
          </ac:picMkLst>
        </pc:picChg>
      </pc:sldChg>
      <pc:sldChg chg="addSp delSp modSp add mod">
        <pc:chgData name="MD. MASRAFI MURTOJA" userId="9cae62ea460cf423" providerId="LiveId" clId="{F239D8B2-0DB0-4281-B12E-3C3FD9F6B847}" dt="2025-04-19T20:36:16.984" v="569" actId="20577"/>
        <pc:sldMkLst>
          <pc:docMk/>
          <pc:sldMk cId="1670114481" sldId="451"/>
        </pc:sldMkLst>
        <pc:spChg chg="mod">
          <ac:chgData name="MD. MASRAFI MURTOJA" userId="9cae62ea460cf423" providerId="LiveId" clId="{F239D8B2-0DB0-4281-B12E-3C3FD9F6B847}" dt="2025-04-19T20:31:29.005" v="460" actId="14100"/>
          <ac:spMkLst>
            <pc:docMk/>
            <pc:sldMk cId="1670114481" sldId="451"/>
            <ac:spMk id="3" creationId="{B0079FFA-DA74-2FFC-79C1-61420E5E0FA2}"/>
          </ac:spMkLst>
        </pc:spChg>
        <pc:spChg chg="mod">
          <ac:chgData name="MD. MASRAFI MURTOJA" userId="9cae62ea460cf423" providerId="LiveId" clId="{F239D8B2-0DB0-4281-B12E-3C3FD9F6B847}" dt="2025-04-19T20:36:16.984" v="569" actId="20577"/>
          <ac:spMkLst>
            <pc:docMk/>
            <pc:sldMk cId="1670114481" sldId="451"/>
            <ac:spMk id="4" creationId="{8BC9E220-F98C-6CB2-A151-3326CED6F4AF}"/>
          </ac:spMkLst>
        </pc:spChg>
        <pc:picChg chg="del">
          <ac:chgData name="MD. MASRAFI MURTOJA" userId="9cae62ea460cf423" providerId="LiveId" clId="{F239D8B2-0DB0-4281-B12E-3C3FD9F6B847}" dt="2025-04-19T20:27:17.185" v="420" actId="21"/>
          <ac:picMkLst>
            <pc:docMk/>
            <pc:sldMk cId="1670114481" sldId="451"/>
            <ac:picMk id="6" creationId="{8CAE24F7-7025-42D7-0488-F2511FB6590B}"/>
          </ac:picMkLst>
        </pc:picChg>
        <pc:picChg chg="add mod modCrop">
          <ac:chgData name="MD. MASRAFI MURTOJA" userId="9cae62ea460cf423" providerId="LiveId" clId="{F239D8B2-0DB0-4281-B12E-3C3FD9F6B847}" dt="2025-04-19T20:34:57.235" v="500" actId="14100"/>
          <ac:picMkLst>
            <pc:docMk/>
            <pc:sldMk cId="1670114481" sldId="451"/>
            <ac:picMk id="7" creationId="{CC1D4614-1B9E-BAAE-8F22-142A7344DF1E}"/>
          </ac:picMkLst>
        </pc:picChg>
        <pc:inkChg chg="add del">
          <ac:chgData name="MD. MASRAFI MURTOJA" userId="9cae62ea460cf423" providerId="LiveId" clId="{F239D8B2-0DB0-4281-B12E-3C3FD9F6B847}" dt="2025-04-19T20:30:40.537" v="457" actId="9405"/>
          <ac:inkMkLst>
            <pc:docMk/>
            <pc:sldMk cId="1670114481" sldId="451"/>
            <ac:inkMk id="8" creationId="{F14C41E9-4CF4-0789-D84A-3822AC497DB6}"/>
          </ac:inkMkLst>
        </pc:inkChg>
        <pc:inkChg chg="add del">
          <ac:chgData name="MD. MASRAFI MURTOJA" userId="9cae62ea460cf423" providerId="LiveId" clId="{F239D8B2-0DB0-4281-B12E-3C3FD9F6B847}" dt="2025-04-19T20:30:40.022" v="456" actId="9405"/>
          <ac:inkMkLst>
            <pc:docMk/>
            <pc:sldMk cId="1670114481" sldId="451"/>
            <ac:inkMk id="9" creationId="{1EE7DDB2-E2BA-867B-CAD2-5F0B5574EEF1}"/>
          </ac:inkMkLst>
        </pc:inkChg>
        <pc:inkChg chg="add del">
          <ac:chgData name="MD. MASRAFI MURTOJA" userId="9cae62ea460cf423" providerId="LiveId" clId="{F239D8B2-0DB0-4281-B12E-3C3FD9F6B847}" dt="2025-04-19T20:30:39.704" v="455" actId="9405"/>
          <ac:inkMkLst>
            <pc:docMk/>
            <pc:sldMk cId="1670114481" sldId="451"/>
            <ac:inkMk id="10" creationId="{EC2FD6DD-D5D7-4FE8-1C4D-DA3310B46C11}"/>
          </ac:inkMkLst>
        </pc:inkChg>
      </pc:sldChg>
      <pc:sldChg chg="addSp delSp modSp add mod">
        <pc:chgData name="MD. MASRAFI MURTOJA" userId="9cae62ea460cf423" providerId="LiveId" clId="{F239D8B2-0DB0-4281-B12E-3C3FD9F6B847}" dt="2025-04-19T20:39:58.285" v="705" actId="20577"/>
        <pc:sldMkLst>
          <pc:docMk/>
          <pc:sldMk cId="2399167230" sldId="452"/>
        </pc:sldMkLst>
        <pc:spChg chg="mod">
          <ac:chgData name="MD. MASRAFI MURTOJA" userId="9cae62ea460cf423" providerId="LiveId" clId="{F239D8B2-0DB0-4281-B12E-3C3FD9F6B847}" dt="2025-04-19T20:39:58.285" v="705" actId="20577"/>
          <ac:spMkLst>
            <pc:docMk/>
            <pc:sldMk cId="2399167230" sldId="452"/>
            <ac:spMk id="4" creationId="{0843CBA2-F7DF-3A33-31EE-5804E4F09CA2}"/>
          </ac:spMkLst>
        </pc:spChg>
        <pc:picChg chg="add del mod">
          <ac:chgData name="MD. MASRAFI MURTOJA" userId="9cae62ea460cf423" providerId="LiveId" clId="{F239D8B2-0DB0-4281-B12E-3C3FD9F6B847}" dt="2025-04-19T20:37:34.520" v="594" actId="21"/>
          <ac:picMkLst>
            <pc:docMk/>
            <pc:sldMk cId="2399167230" sldId="452"/>
            <ac:picMk id="5" creationId="{CF55AB7B-218E-3095-584D-3F8621AC4DAF}"/>
          </ac:picMkLst>
        </pc:picChg>
        <pc:picChg chg="del">
          <ac:chgData name="MD. MASRAFI MURTOJA" userId="9cae62ea460cf423" providerId="LiveId" clId="{F239D8B2-0DB0-4281-B12E-3C3FD9F6B847}" dt="2025-04-19T20:37:13.833" v="592" actId="21"/>
          <ac:picMkLst>
            <pc:docMk/>
            <pc:sldMk cId="2399167230" sldId="452"/>
            <ac:picMk id="7" creationId="{CF55AB7B-218E-3095-584D-3F8621AC4DAF}"/>
          </ac:picMkLst>
        </pc:picChg>
        <pc:picChg chg="add mod modCrop">
          <ac:chgData name="MD. MASRAFI MURTOJA" userId="9cae62ea460cf423" providerId="LiveId" clId="{F239D8B2-0DB0-4281-B12E-3C3FD9F6B847}" dt="2025-04-19T20:38:52.956" v="644" actId="14100"/>
          <ac:picMkLst>
            <pc:docMk/>
            <pc:sldMk cId="2399167230" sldId="452"/>
            <ac:picMk id="8" creationId="{A5E5530E-1376-0AA5-2EB5-EC18FED2CCA0}"/>
          </ac:picMkLst>
        </pc:picChg>
      </pc:sldChg>
      <pc:sldChg chg="addSp delSp modSp add mod">
        <pc:chgData name="MD. MASRAFI MURTOJA" userId="9cae62ea460cf423" providerId="LiveId" clId="{F239D8B2-0DB0-4281-B12E-3C3FD9F6B847}" dt="2025-04-19T22:01:22.274" v="2096" actId="14100"/>
        <pc:sldMkLst>
          <pc:docMk/>
          <pc:sldMk cId="3260070810" sldId="453"/>
        </pc:sldMkLst>
        <pc:spChg chg="mod">
          <ac:chgData name="MD. MASRAFI MURTOJA" userId="9cae62ea460cf423" providerId="LiveId" clId="{F239D8B2-0DB0-4281-B12E-3C3FD9F6B847}" dt="2025-04-19T20:52:30.939" v="1122" actId="20577"/>
          <ac:spMkLst>
            <pc:docMk/>
            <pc:sldMk cId="3260070810" sldId="453"/>
            <ac:spMk id="4" creationId="{F4DC3834-004A-3A24-9336-869966AC8B31}"/>
          </ac:spMkLst>
        </pc:spChg>
        <pc:picChg chg="add mod modCrop">
          <ac:chgData name="MD. MASRAFI MURTOJA" userId="9cae62ea460cf423" providerId="LiveId" clId="{F239D8B2-0DB0-4281-B12E-3C3FD9F6B847}" dt="2025-04-19T22:01:22.274" v="2096" actId="14100"/>
          <ac:picMkLst>
            <pc:docMk/>
            <pc:sldMk cId="3260070810" sldId="453"/>
            <ac:picMk id="6" creationId="{15326D09-E0F3-5544-6B12-A4BED72C0648}"/>
          </ac:picMkLst>
        </pc:picChg>
        <pc:picChg chg="add mod">
          <ac:chgData name="MD. MASRAFI MURTOJA" userId="9cae62ea460cf423" providerId="LiveId" clId="{F239D8B2-0DB0-4281-B12E-3C3FD9F6B847}" dt="2025-04-19T22:01:01.812" v="2086" actId="14100"/>
          <ac:picMkLst>
            <pc:docMk/>
            <pc:sldMk cId="3260070810" sldId="453"/>
            <ac:picMk id="7" creationId="{C5D087E9-8E48-AD49-109C-FD783D74EA58}"/>
          </ac:picMkLst>
        </pc:picChg>
        <pc:picChg chg="del">
          <ac:chgData name="MD. MASRAFI MURTOJA" userId="9cae62ea460cf423" providerId="LiveId" clId="{F239D8B2-0DB0-4281-B12E-3C3FD9F6B847}" dt="2025-04-19T20:40:45.250" v="707" actId="21"/>
          <ac:picMkLst>
            <pc:docMk/>
            <pc:sldMk cId="3260070810" sldId="453"/>
            <ac:picMk id="8" creationId="{E99CF736-59B5-CA82-3858-9AB0F097CBB1}"/>
          </ac:picMkLst>
        </pc:picChg>
      </pc:sldChg>
      <pc:sldChg chg="addSp delSp modSp add mod">
        <pc:chgData name="MD. MASRAFI MURTOJA" userId="9cae62ea460cf423" providerId="LiveId" clId="{F239D8B2-0DB0-4281-B12E-3C3FD9F6B847}" dt="2025-04-19T22:01:03.731" v="2088" actId="1035"/>
        <pc:sldMkLst>
          <pc:docMk/>
          <pc:sldMk cId="1749635544" sldId="454"/>
        </pc:sldMkLst>
        <pc:spChg chg="mod">
          <ac:chgData name="MD. MASRAFI MURTOJA" userId="9cae62ea460cf423" providerId="LiveId" clId="{F239D8B2-0DB0-4281-B12E-3C3FD9F6B847}" dt="2025-04-19T20:50:13.749" v="1037" actId="20577"/>
          <ac:spMkLst>
            <pc:docMk/>
            <pc:sldMk cId="1749635544" sldId="454"/>
            <ac:spMk id="4" creationId="{FA20B7AD-93A0-BFEA-4908-CAA11CEE8E34}"/>
          </ac:spMkLst>
        </pc:spChg>
        <pc:picChg chg="del">
          <ac:chgData name="MD. MASRAFI MURTOJA" userId="9cae62ea460cf423" providerId="LiveId" clId="{F239D8B2-0DB0-4281-B12E-3C3FD9F6B847}" dt="2025-04-19T20:47:01.768" v="953" actId="21"/>
          <ac:picMkLst>
            <pc:docMk/>
            <pc:sldMk cId="1749635544" sldId="454"/>
            <ac:picMk id="6" creationId="{C1761618-F240-81AE-FEC2-6269C6E44FE1}"/>
          </ac:picMkLst>
        </pc:picChg>
        <pc:picChg chg="add mod modCrop">
          <ac:chgData name="MD. MASRAFI MURTOJA" userId="9cae62ea460cf423" providerId="LiveId" clId="{F239D8B2-0DB0-4281-B12E-3C3FD9F6B847}" dt="2025-04-19T22:01:03.731" v="2088" actId="1035"/>
          <ac:picMkLst>
            <pc:docMk/>
            <pc:sldMk cId="1749635544" sldId="454"/>
            <ac:picMk id="7" creationId="{19BAC233-0BD2-58F4-A9B1-780DB30B0B83}"/>
          </ac:picMkLst>
        </pc:picChg>
      </pc:sldChg>
      <pc:sldChg chg="addSp delSp modSp add mod">
        <pc:chgData name="MD. MASRAFI MURTOJA" userId="9cae62ea460cf423" providerId="LiveId" clId="{F239D8B2-0DB0-4281-B12E-3C3FD9F6B847}" dt="2025-04-19T20:58:30.313" v="1224" actId="18131"/>
        <pc:sldMkLst>
          <pc:docMk/>
          <pc:sldMk cId="23344630" sldId="455"/>
        </pc:sldMkLst>
        <pc:spChg chg="mod">
          <ac:chgData name="MD. MASRAFI MURTOJA" userId="9cae62ea460cf423" providerId="LiveId" clId="{F239D8B2-0DB0-4281-B12E-3C3FD9F6B847}" dt="2025-04-19T20:56:41.148" v="1160" actId="20577"/>
          <ac:spMkLst>
            <pc:docMk/>
            <pc:sldMk cId="23344630" sldId="455"/>
            <ac:spMk id="4" creationId="{D3811412-5E46-4877-9D96-83C80AE341E5}"/>
          </ac:spMkLst>
        </pc:spChg>
        <pc:picChg chg="add del">
          <ac:chgData name="MD. MASRAFI MURTOJA" userId="9cae62ea460cf423" providerId="LiveId" clId="{F239D8B2-0DB0-4281-B12E-3C3FD9F6B847}" dt="2025-04-19T20:54:42.536" v="1125" actId="22"/>
          <ac:picMkLst>
            <pc:docMk/>
            <pc:sldMk cId="23344630" sldId="455"/>
            <ac:picMk id="6" creationId="{F05CFE72-408B-3DF1-0F86-A38452C28AA3}"/>
          </ac:picMkLst>
        </pc:picChg>
        <pc:picChg chg="del">
          <ac:chgData name="MD. MASRAFI MURTOJA" userId="9cae62ea460cf423" providerId="LiveId" clId="{F239D8B2-0DB0-4281-B12E-3C3FD9F6B847}" dt="2025-04-19T20:54:49.774" v="1127" actId="21"/>
          <ac:picMkLst>
            <pc:docMk/>
            <pc:sldMk cId="23344630" sldId="455"/>
            <ac:picMk id="7" creationId="{3776DBEA-5708-DEE6-2A38-135FBF94B2E7}"/>
          </ac:picMkLst>
        </pc:picChg>
        <pc:picChg chg="add mod modCrop">
          <ac:chgData name="MD. MASRAFI MURTOJA" userId="9cae62ea460cf423" providerId="LiveId" clId="{F239D8B2-0DB0-4281-B12E-3C3FD9F6B847}" dt="2025-04-19T20:58:30.313" v="1224" actId="18131"/>
          <ac:picMkLst>
            <pc:docMk/>
            <pc:sldMk cId="23344630" sldId="455"/>
            <ac:picMk id="9" creationId="{B0F79FEB-F7F1-974C-074F-A5359AD78576}"/>
          </ac:picMkLst>
        </pc:picChg>
      </pc:sldChg>
      <pc:sldChg chg="delSp modSp add mod ord">
        <pc:chgData name="MD. MASRAFI MURTOJA" userId="9cae62ea460cf423" providerId="LiveId" clId="{F239D8B2-0DB0-4281-B12E-3C3FD9F6B847}" dt="2025-04-19T21:02:49.320" v="1298"/>
        <pc:sldMkLst>
          <pc:docMk/>
          <pc:sldMk cId="2870959308" sldId="456"/>
        </pc:sldMkLst>
        <pc:spChg chg="mod">
          <ac:chgData name="MD. MASRAFI MURTOJA" userId="9cae62ea460cf423" providerId="LiveId" clId="{F239D8B2-0DB0-4281-B12E-3C3FD9F6B847}" dt="2025-04-19T21:01:14.821" v="1249" actId="14100"/>
          <ac:spMkLst>
            <pc:docMk/>
            <pc:sldMk cId="2870959308" sldId="456"/>
            <ac:spMk id="3" creationId="{F210D2F2-8439-A2B6-4CE2-03EAEF92028F}"/>
          </ac:spMkLst>
        </pc:spChg>
        <pc:spChg chg="mod">
          <ac:chgData name="MD. MASRAFI MURTOJA" userId="9cae62ea460cf423" providerId="LiveId" clId="{F239D8B2-0DB0-4281-B12E-3C3FD9F6B847}" dt="2025-04-19T21:01:59.303" v="1295" actId="20577"/>
          <ac:spMkLst>
            <pc:docMk/>
            <pc:sldMk cId="2870959308" sldId="456"/>
            <ac:spMk id="4" creationId="{55F6897B-76C9-C222-9656-AC3162417C97}"/>
          </ac:spMkLst>
        </pc:spChg>
        <pc:picChg chg="del">
          <ac:chgData name="MD. MASRAFI MURTOJA" userId="9cae62ea460cf423" providerId="LiveId" clId="{F239D8B2-0DB0-4281-B12E-3C3FD9F6B847}" dt="2025-04-19T20:59:24.916" v="1227" actId="21"/>
          <ac:picMkLst>
            <pc:docMk/>
            <pc:sldMk cId="2870959308" sldId="456"/>
            <ac:picMk id="9" creationId="{FF06E4BA-FEC3-0EDF-FB54-4D73665AFE37}"/>
          </ac:picMkLst>
        </pc:picChg>
      </pc:sldChg>
      <pc:sldChg chg="addSp delSp modSp add mod">
        <pc:chgData name="MD. MASRAFI MURTOJA" userId="9cae62ea460cf423" providerId="LiveId" clId="{F239D8B2-0DB0-4281-B12E-3C3FD9F6B847}" dt="2025-04-19T21:04:25.874" v="1354" actId="18131"/>
        <pc:sldMkLst>
          <pc:docMk/>
          <pc:sldMk cId="750100715" sldId="457"/>
        </pc:sldMkLst>
        <pc:spChg chg="mod">
          <ac:chgData name="MD. MASRAFI MURTOJA" userId="9cae62ea460cf423" providerId="LiveId" clId="{F239D8B2-0DB0-4281-B12E-3C3FD9F6B847}" dt="2025-04-19T21:03:48.274" v="1314" actId="20577"/>
          <ac:spMkLst>
            <pc:docMk/>
            <pc:sldMk cId="750100715" sldId="457"/>
            <ac:spMk id="4" creationId="{8ADD7BE3-4AF5-2CFC-CA79-7FE4ACACBD03}"/>
          </ac:spMkLst>
        </pc:spChg>
        <pc:picChg chg="add mod modCrop">
          <ac:chgData name="MD. MASRAFI MURTOJA" userId="9cae62ea460cf423" providerId="LiveId" clId="{F239D8B2-0DB0-4281-B12E-3C3FD9F6B847}" dt="2025-04-19T21:04:25.874" v="1354" actId="18131"/>
          <ac:picMkLst>
            <pc:docMk/>
            <pc:sldMk cId="750100715" sldId="457"/>
            <ac:picMk id="6" creationId="{A113243A-E513-F490-2A23-4737B31BDED0}"/>
          </ac:picMkLst>
        </pc:picChg>
        <pc:picChg chg="del">
          <ac:chgData name="MD. MASRAFI MURTOJA" userId="9cae62ea460cf423" providerId="LiveId" clId="{F239D8B2-0DB0-4281-B12E-3C3FD9F6B847}" dt="2025-04-19T21:03:55.429" v="1315" actId="21"/>
          <ac:picMkLst>
            <pc:docMk/>
            <pc:sldMk cId="750100715" sldId="457"/>
            <ac:picMk id="9" creationId="{4F16E54E-2180-5CF5-EA3C-D2F3C11A36A3}"/>
          </ac:picMkLst>
        </pc:picChg>
      </pc:sldChg>
      <pc:sldChg chg="new del">
        <pc:chgData name="MD. MASRAFI MURTOJA" userId="9cae62ea460cf423" providerId="LiveId" clId="{F239D8B2-0DB0-4281-B12E-3C3FD9F6B847}" dt="2025-04-19T21:04:45.380" v="1356" actId="680"/>
        <pc:sldMkLst>
          <pc:docMk/>
          <pc:sldMk cId="965673695" sldId="458"/>
        </pc:sldMkLst>
      </pc:sldChg>
      <pc:sldChg chg="addSp delSp modSp add mod">
        <pc:chgData name="MD. MASRAFI MURTOJA" userId="9cae62ea460cf423" providerId="LiveId" clId="{F239D8B2-0DB0-4281-B12E-3C3FD9F6B847}" dt="2025-04-19T21:15:54.955" v="1554" actId="20577"/>
        <pc:sldMkLst>
          <pc:docMk/>
          <pc:sldMk cId="3735340071" sldId="458"/>
        </pc:sldMkLst>
        <pc:spChg chg="mod">
          <ac:chgData name="MD. MASRAFI MURTOJA" userId="9cae62ea460cf423" providerId="LiveId" clId="{F239D8B2-0DB0-4281-B12E-3C3FD9F6B847}" dt="2025-04-19T21:15:54.955" v="1554" actId="20577"/>
          <ac:spMkLst>
            <pc:docMk/>
            <pc:sldMk cId="3735340071" sldId="458"/>
            <ac:spMk id="4" creationId="{1004BADA-D955-2F3D-5146-3C3CF7044D8C}"/>
          </ac:spMkLst>
        </pc:spChg>
        <pc:picChg chg="del">
          <ac:chgData name="MD. MASRAFI MURTOJA" userId="9cae62ea460cf423" providerId="LiveId" clId="{F239D8B2-0DB0-4281-B12E-3C3FD9F6B847}" dt="2025-04-19T21:04:57.086" v="1358" actId="21"/>
          <ac:picMkLst>
            <pc:docMk/>
            <pc:sldMk cId="3735340071" sldId="458"/>
            <ac:picMk id="6" creationId="{4E2C9FA2-9877-E9BB-7FBB-11D3C844E373}"/>
          </ac:picMkLst>
        </pc:picChg>
        <pc:picChg chg="add mod modCrop">
          <ac:chgData name="MD. MASRAFI MURTOJA" userId="9cae62ea460cf423" providerId="LiveId" clId="{F239D8B2-0DB0-4281-B12E-3C3FD9F6B847}" dt="2025-04-19T21:10:50.875" v="1399" actId="14100"/>
          <ac:picMkLst>
            <pc:docMk/>
            <pc:sldMk cId="3735340071" sldId="458"/>
            <ac:picMk id="7" creationId="{C9AA536B-483D-7F3C-88DB-68B3E7A3B510}"/>
          </ac:picMkLst>
        </pc:picChg>
        <pc:picChg chg="add mod modCrop">
          <ac:chgData name="MD. MASRAFI MURTOJA" userId="9cae62ea460cf423" providerId="LiveId" clId="{F239D8B2-0DB0-4281-B12E-3C3FD9F6B847}" dt="2025-04-19T21:13:24.966" v="1484" actId="14100"/>
          <ac:picMkLst>
            <pc:docMk/>
            <pc:sldMk cId="3735340071" sldId="458"/>
            <ac:picMk id="9" creationId="{4914236B-DE31-0A9D-DD7F-79E9729AE6B6}"/>
          </ac:picMkLst>
        </pc:picChg>
      </pc:sldChg>
      <pc:sldChg chg="addSp delSp modSp add mod ord">
        <pc:chgData name="MD. MASRAFI MURTOJA" userId="9cae62ea460cf423" providerId="LiveId" clId="{F239D8B2-0DB0-4281-B12E-3C3FD9F6B847}" dt="2025-04-19T22:22:23.516" v="2652"/>
        <pc:sldMkLst>
          <pc:docMk/>
          <pc:sldMk cId="301043952" sldId="459"/>
        </pc:sldMkLst>
        <pc:spChg chg="mod">
          <ac:chgData name="MD. MASRAFI MURTOJA" userId="9cae62ea460cf423" providerId="LiveId" clId="{F239D8B2-0DB0-4281-B12E-3C3FD9F6B847}" dt="2025-04-19T21:40:16.460" v="1759" actId="20577"/>
          <ac:spMkLst>
            <pc:docMk/>
            <pc:sldMk cId="301043952" sldId="459"/>
            <ac:spMk id="4" creationId="{166E1227-B36A-8083-94FB-81282BD019EA}"/>
          </ac:spMkLst>
        </pc:spChg>
        <pc:picChg chg="add mod modCrop">
          <ac:chgData name="MD. MASRAFI MURTOJA" userId="9cae62ea460cf423" providerId="LiveId" clId="{F239D8B2-0DB0-4281-B12E-3C3FD9F6B847}" dt="2025-04-19T21:37:05.201" v="1591" actId="18131"/>
          <ac:picMkLst>
            <pc:docMk/>
            <pc:sldMk cId="301043952" sldId="459"/>
            <ac:picMk id="6" creationId="{8CB80F73-2F15-3A5E-A7B4-9E6DE82276A9}"/>
          </ac:picMkLst>
        </pc:picChg>
        <pc:picChg chg="del">
          <ac:chgData name="MD. MASRAFI MURTOJA" userId="9cae62ea460cf423" providerId="LiveId" clId="{F239D8B2-0DB0-4281-B12E-3C3FD9F6B847}" dt="2025-04-19T21:17:34.888" v="1557" actId="21"/>
          <ac:picMkLst>
            <pc:docMk/>
            <pc:sldMk cId="301043952" sldId="459"/>
            <ac:picMk id="7" creationId="{8D6FA883-7C8E-72B9-4CBD-4BA7F9998C22}"/>
          </ac:picMkLst>
        </pc:picChg>
        <pc:picChg chg="del">
          <ac:chgData name="MD. MASRAFI MURTOJA" userId="9cae62ea460cf423" providerId="LiveId" clId="{F239D8B2-0DB0-4281-B12E-3C3FD9F6B847}" dt="2025-04-19T21:17:36.613" v="1558" actId="21"/>
          <ac:picMkLst>
            <pc:docMk/>
            <pc:sldMk cId="301043952" sldId="459"/>
            <ac:picMk id="9" creationId="{07B22CDD-C06B-B4B2-F9DE-4C5271DD11F6}"/>
          </ac:picMkLst>
        </pc:picChg>
        <pc:picChg chg="add del mod modCrop">
          <ac:chgData name="MD. MASRAFI MURTOJA" userId="9cae62ea460cf423" providerId="LiveId" clId="{F239D8B2-0DB0-4281-B12E-3C3FD9F6B847}" dt="2025-04-19T21:38:13.903" v="1652" actId="21"/>
          <ac:picMkLst>
            <pc:docMk/>
            <pc:sldMk cId="301043952" sldId="459"/>
            <ac:picMk id="10" creationId="{25869652-6C4A-11DF-6EA1-EB2A803861E3}"/>
          </ac:picMkLst>
        </pc:picChg>
        <pc:picChg chg="add del mod">
          <ac:chgData name="MD. MASRAFI MURTOJA" userId="9cae62ea460cf423" providerId="LiveId" clId="{F239D8B2-0DB0-4281-B12E-3C3FD9F6B847}" dt="2025-04-19T21:38:28.528" v="1655" actId="21"/>
          <ac:picMkLst>
            <pc:docMk/>
            <pc:sldMk cId="301043952" sldId="459"/>
            <ac:picMk id="12" creationId="{7A9120DB-7925-47DE-EADB-430834B7E63A}"/>
          </ac:picMkLst>
        </pc:picChg>
        <pc:picChg chg="add del">
          <ac:chgData name="MD. MASRAFI MURTOJA" userId="9cae62ea460cf423" providerId="LiveId" clId="{F239D8B2-0DB0-4281-B12E-3C3FD9F6B847}" dt="2025-04-19T21:38:37.062" v="1657" actId="21"/>
          <ac:picMkLst>
            <pc:docMk/>
            <pc:sldMk cId="301043952" sldId="459"/>
            <ac:picMk id="14" creationId="{E2E8700B-FB37-F7AE-0BE8-55A84C950DA0}"/>
          </ac:picMkLst>
        </pc:picChg>
        <pc:picChg chg="add mod modCrop">
          <ac:chgData name="MD. MASRAFI MURTOJA" userId="9cae62ea460cf423" providerId="LiveId" clId="{F239D8B2-0DB0-4281-B12E-3C3FD9F6B847}" dt="2025-04-19T21:39:39.141" v="1713" actId="18131"/>
          <ac:picMkLst>
            <pc:docMk/>
            <pc:sldMk cId="301043952" sldId="459"/>
            <ac:picMk id="16" creationId="{1587C4CC-A634-14D8-88E3-12E6ADC81D93}"/>
          </ac:picMkLst>
        </pc:picChg>
      </pc:sldChg>
      <pc:sldChg chg="addSp delSp modSp add mod ord">
        <pc:chgData name="MD. MASRAFI MURTOJA" userId="9cae62ea460cf423" providerId="LiveId" clId="{F239D8B2-0DB0-4281-B12E-3C3FD9F6B847}" dt="2025-04-19T22:22:23.516" v="2652"/>
        <pc:sldMkLst>
          <pc:docMk/>
          <pc:sldMk cId="3418752300" sldId="460"/>
        </pc:sldMkLst>
        <pc:spChg chg="mod">
          <ac:chgData name="MD. MASRAFI MURTOJA" userId="9cae62ea460cf423" providerId="LiveId" clId="{F239D8B2-0DB0-4281-B12E-3C3FD9F6B847}" dt="2025-04-19T21:44:17.354" v="1957" actId="20577"/>
          <ac:spMkLst>
            <pc:docMk/>
            <pc:sldMk cId="3418752300" sldId="460"/>
            <ac:spMk id="4" creationId="{2B3169C3-1506-7943-CA9B-38CADBC2AD18}"/>
          </ac:spMkLst>
        </pc:spChg>
        <pc:picChg chg="del">
          <ac:chgData name="MD. MASRAFI MURTOJA" userId="9cae62ea460cf423" providerId="LiveId" clId="{F239D8B2-0DB0-4281-B12E-3C3FD9F6B847}" dt="2025-04-19T21:40:41.079" v="1762" actId="21"/>
          <ac:picMkLst>
            <pc:docMk/>
            <pc:sldMk cId="3418752300" sldId="460"/>
            <ac:picMk id="6" creationId="{B1A2D43E-D322-06AD-F1B7-D7444405E8D3}"/>
          </ac:picMkLst>
        </pc:picChg>
        <pc:picChg chg="add mod modCrop">
          <ac:chgData name="MD. MASRAFI MURTOJA" userId="9cae62ea460cf423" providerId="LiveId" clId="{F239D8B2-0DB0-4281-B12E-3C3FD9F6B847}" dt="2025-04-19T21:45:13.375" v="1968" actId="18131"/>
          <ac:picMkLst>
            <pc:docMk/>
            <pc:sldMk cId="3418752300" sldId="460"/>
            <ac:picMk id="7" creationId="{7BD3D45F-CFC8-C54E-BC6C-BF3DBD265C43}"/>
          </ac:picMkLst>
        </pc:picChg>
        <pc:picChg chg="add del">
          <ac:chgData name="MD. MASRAFI MURTOJA" userId="9cae62ea460cf423" providerId="LiveId" clId="{F239D8B2-0DB0-4281-B12E-3C3FD9F6B847}" dt="2025-04-19T21:42:21.425" v="1768" actId="22"/>
          <ac:picMkLst>
            <pc:docMk/>
            <pc:sldMk cId="3418752300" sldId="460"/>
            <ac:picMk id="9" creationId="{62D64C1D-54D6-F9DA-15D1-8DD207D16816}"/>
          </ac:picMkLst>
        </pc:picChg>
        <pc:picChg chg="add mod modCrop">
          <ac:chgData name="MD. MASRAFI MURTOJA" userId="9cae62ea460cf423" providerId="LiveId" clId="{F239D8B2-0DB0-4281-B12E-3C3FD9F6B847}" dt="2025-04-19T21:43:18.324" v="1819" actId="18131"/>
          <ac:picMkLst>
            <pc:docMk/>
            <pc:sldMk cId="3418752300" sldId="460"/>
            <ac:picMk id="11" creationId="{83E18D33-AA3D-10B1-D26E-8A3F3125D56A}"/>
          </ac:picMkLst>
        </pc:picChg>
        <pc:picChg chg="del">
          <ac:chgData name="MD. MASRAFI MURTOJA" userId="9cae62ea460cf423" providerId="LiveId" clId="{F239D8B2-0DB0-4281-B12E-3C3FD9F6B847}" dt="2025-04-19T21:40:43.087" v="1763" actId="21"/>
          <ac:picMkLst>
            <pc:docMk/>
            <pc:sldMk cId="3418752300" sldId="460"/>
            <ac:picMk id="16" creationId="{83C382A6-A9CA-5FD5-1BA4-B595E92DCAE9}"/>
          </ac:picMkLst>
        </pc:picChg>
      </pc:sldChg>
      <pc:sldChg chg="addSp delSp modSp add mod ord">
        <pc:chgData name="MD. MASRAFI MURTOJA" userId="9cae62ea460cf423" providerId="LiveId" clId="{F239D8B2-0DB0-4281-B12E-3C3FD9F6B847}" dt="2025-04-19T22:33:42.455" v="2687" actId="14100"/>
        <pc:sldMkLst>
          <pc:docMk/>
          <pc:sldMk cId="3476696127" sldId="461"/>
        </pc:sldMkLst>
        <pc:spChg chg="mod">
          <ac:chgData name="MD. MASRAFI MURTOJA" userId="9cae62ea460cf423" providerId="LiveId" clId="{F239D8B2-0DB0-4281-B12E-3C3FD9F6B847}" dt="2025-04-19T21:50:11.610" v="2037" actId="20577"/>
          <ac:spMkLst>
            <pc:docMk/>
            <pc:sldMk cId="3476696127" sldId="461"/>
            <ac:spMk id="4" creationId="{DD4EF40E-EC1A-6D7D-0FD0-FF96E6BC9154}"/>
          </ac:spMkLst>
        </pc:spChg>
        <pc:picChg chg="add mod modCrop">
          <ac:chgData name="MD. MASRAFI MURTOJA" userId="9cae62ea460cf423" providerId="LiveId" clId="{F239D8B2-0DB0-4281-B12E-3C3FD9F6B847}" dt="2025-04-19T21:49:59.603" v="2022" actId="14100"/>
          <ac:picMkLst>
            <pc:docMk/>
            <pc:sldMk cId="3476696127" sldId="461"/>
            <ac:picMk id="6" creationId="{578D5C5A-FB52-2970-D245-32DE1E4B4C23}"/>
          </ac:picMkLst>
        </pc:picChg>
        <pc:picChg chg="del">
          <ac:chgData name="MD. MASRAFI MURTOJA" userId="9cae62ea460cf423" providerId="LiveId" clId="{F239D8B2-0DB0-4281-B12E-3C3FD9F6B847}" dt="2025-04-19T21:45:48.873" v="1977" actId="21"/>
          <ac:picMkLst>
            <pc:docMk/>
            <pc:sldMk cId="3476696127" sldId="461"/>
            <ac:picMk id="7" creationId="{1EA84AB7-B48C-46FC-E1FE-A30DCEDD94CF}"/>
          </ac:picMkLst>
        </pc:picChg>
        <pc:picChg chg="add mod">
          <ac:chgData name="MD. MASRAFI MURTOJA" userId="9cae62ea460cf423" providerId="LiveId" clId="{F239D8B2-0DB0-4281-B12E-3C3FD9F6B847}" dt="2025-04-19T22:33:42.455" v="2687" actId="14100"/>
          <ac:picMkLst>
            <pc:docMk/>
            <pc:sldMk cId="3476696127" sldId="461"/>
            <ac:picMk id="7" creationId="{D84AB8B6-B1E6-801A-9DE5-14310BD7BE3C}"/>
          </ac:picMkLst>
        </pc:picChg>
        <pc:picChg chg="del">
          <ac:chgData name="MD. MASRAFI MURTOJA" userId="9cae62ea460cf423" providerId="LiveId" clId="{F239D8B2-0DB0-4281-B12E-3C3FD9F6B847}" dt="2025-04-19T21:45:47.123" v="1976" actId="21"/>
          <ac:picMkLst>
            <pc:docMk/>
            <pc:sldMk cId="3476696127" sldId="461"/>
            <ac:picMk id="11" creationId="{FE07DDF8-3C2A-55B6-356A-BC9456E4D547}"/>
          </ac:picMkLst>
        </pc:picChg>
      </pc:sldChg>
      <pc:sldChg chg="add del">
        <pc:chgData name="MD. MASRAFI MURTOJA" userId="9cae62ea460cf423" providerId="LiveId" clId="{F239D8B2-0DB0-4281-B12E-3C3FD9F6B847}" dt="2025-04-19T21:54:26.020" v="2045" actId="2696"/>
        <pc:sldMkLst>
          <pc:docMk/>
          <pc:sldMk cId="1694893487" sldId="462"/>
        </pc:sldMkLst>
      </pc:sldChg>
      <pc:sldChg chg="modSp add mod ord">
        <pc:chgData name="MD. MASRAFI MURTOJA" userId="9cae62ea460cf423" providerId="LiveId" clId="{F239D8B2-0DB0-4281-B12E-3C3FD9F6B847}" dt="2025-04-19T22:18:03.282" v="2561"/>
        <pc:sldMkLst>
          <pc:docMk/>
          <pc:sldMk cId="3259928694" sldId="462"/>
        </pc:sldMkLst>
        <pc:spChg chg="mod">
          <ac:chgData name="MD. MASRAFI MURTOJA" userId="9cae62ea460cf423" providerId="LiveId" clId="{F239D8B2-0DB0-4281-B12E-3C3FD9F6B847}" dt="2025-04-19T22:13:32.046" v="2374" actId="20577"/>
          <ac:spMkLst>
            <pc:docMk/>
            <pc:sldMk cId="3259928694" sldId="462"/>
            <ac:spMk id="3" creationId="{09AE280E-D2CE-2BA2-98BA-383BE0816B13}"/>
          </ac:spMkLst>
        </pc:spChg>
        <pc:spChg chg="mod">
          <ac:chgData name="MD. MASRAFI MURTOJA" userId="9cae62ea460cf423" providerId="LiveId" clId="{F239D8B2-0DB0-4281-B12E-3C3FD9F6B847}" dt="2025-04-19T22:17:32.012" v="2555" actId="20577"/>
          <ac:spMkLst>
            <pc:docMk/>
            <pc:sldMk cId="3259928694" sldId="462"/>
            <ac:spMk id="4" creationId="{6DF520E2-7749-5B21-3152-D9659F481EF1}"/>
          </ac:spMkLst>
        </pc:spChg>
      </pc:sldChg>
      <pc:sldChg chg="modSp add mod ord">
        <pc:chgData name="MD. MASRAFI MURTOJA" userId="9cae62ea460cf423" providerId="LiveId" clId="{F239D8B2-0DB0-4281-B12E-3C3FD9F6B847}" dt="2025-04-19T22:17:52.679" v="2559"/>
        <pc:sldMkLst>
          <pc:docMk/>
          <pc:sldMk cId="2866912799" sldId="463"/>
        </pc:sldMkLst>
        <pc:spChg chg="mod">
          <ac:chgData name="MD. MASRAFI MURTOJA" userId="9cae62ea460cf423" providerId="LiveId" clId="{F239D8B2-0DB0-4281-B12E-3C3FD9F6B847}" dt="2025-04-19T22:16:22.951" v="2492" actId="20577"/>
          <ac:spMkLst>
            <pc:docMk/>
            <pc:sldMk cId="2866912799" sldId="463"/>
            <ac:spMk id="4" creationId="{13BB0229-7397-9394-AB25-F5829913FD7C}"/>
          </ac:spMkLst>
        </pc:spChg>
      </pc:sldChg>
      <pc:sldChg chg="addSp delSp modSp add mod">
        <pc:chgData name="MD. MASRAFI MURTOJA" userId="9cae62ea460cf423" providerId="LiveId" clId="{F239D8B2-0DB0-4281-B12E-3C3FD9F6B847}" dt="2025-04-19T22:20:12.112" v="2650" actId="14100"/>
        <pc:sldMkLst>
          <pc:docMk/>
          <pc:sldMk cId="2750660222" sldId="464"/>
        </pc:sldMkLst>
        <pc:spChg chg="mod">
          <ac:chgData name="MD. MASRAFI MURTOJA" userId="9cae62ea460cf423" providerId="LiveId" clId="{F239D8B2-0DB0-4281-B12E-3C3FD9F6B847}" dt="2025-04-19T22:20:02.638" v="2647" actId="20577"/>
          <ac:spMkLst>
            <pc:docMk/>
            <pc:sldMk cId="2750660222" sldId="464"/>
            <ac:spMk id="3" creationId="{64D57D09-74D5-4F9C-B6DB-3B72E8F5F8D0}"/>
          </ac:spMkLst>
        </pc:spChg>
        <pc:spChg chg="del mod">
          <ac:chgData name="MD. MASRAFI MURTOJA" userId="9cae62ea460cf423" providerId="LiveId" clId="{F239D8B2-0DB0-4281-B12E-3C3FD9F6B847}" dt="2025-04-19T22:19:33.162" v="2608"/>
          <ac:spMkLst>
            <pc:docMk/>
            <pc:sldMk cId="2750660222" sldId="464"/>
            <ac:spMk id="4" creationId="{1B97273B-224D-CBFF-0ACD-17C707947866}"/>
          </ac:spMkLst>
        </pc:spChg>
        <pc:picChg chg="add mod">
          <ac:chgData name="MD. MASRAFI MURTOJA" userId="9cae62ea460cf423" providerId="LiveId" clId="{F239D8B2-0DB0-4281-B12E-3C3FD9F6B847}" dt="2025-04-19T22:20:12.112" v="2650" actId="14100"/>
          <ac:picMkLst>
            <pc:docMk/>
            <pc:sldMk cId="2750660222" sldId="464"/>
            <ac:picMk id="6" creationId="{602D4098-8D20-7A97-AD6B-573A969A1F19}"/>
          </ac:picMkLst>
        </pc:picChg>
      </pc:sldChg>
      <pc:sldChg chg="modSp add mod">
        <pc:chgData name="MD. MASRAFI MURTOJA" userId="9cae62ea460cf423" providerId="LiveId" clId="{F239D8B2-0DB0-4281-B12E-3C3FD9F6B847}" dt="2025-04-19T22:25:42.543" v="2671" actId="14100"/>
        <pc:sldMkLst>
          <pc:docMk/>
          <pc:sldMk cId="3367937563" sldId="465"/>
        </pc:sldMkLst>
        <pc:spChg chg="mod">
          <ac:chgData name="MD. MASRAFI MURTOJA" userId="9cae62ea460cf423" providerId="LiveId" clId="{F239D8B2-0DB0-4281-B12E-3C3FD9F6B847}" dt="2025-04-19T22:25:42.543" v="2671" actId="14100"/>
          <ac:spMkLst>
            <pc:docMk/>
            <pc:sldMk cId="3367937563" sldId="465"/>
            <ac:spMk id="3" creationId="{0924AE61-4DC5-AEEF-6EF2-18BD30CAE3BD}"/>
          </ac:spMkLst>
        </pc:spChg>
        <pc:spChg chg="mod">
          <ac:chgData name="MD. MASRAFI MURTOJA" userId="9cae62ea460cf423" providerId="LiveId" clId="{F239D8B2-0DB0-4281-B12E-3C3FD9F6B847}" dt="2025-04-19T22:25:24.071" v="2659" actId="20577"/>
          <ac:spMkLst>
            <pc:docMk/>
            <pc:sldMk cId="3367937563" sldId="465"/>
            <ac:spMk id="4" creationId="{1F57E8F0-56E9-7138-5BBE-3FA28675A250}"/>
          </ac:spMkLst>
        </pc:spChg>
      </pc:sldChg>
      <pc:sldMasterChg chg="delSldLayout">
        <pc:chgData name="MD. MASRAFI MURTOJA" userId="9cae62ea460cf423" providerId="LiveId" clId="{F239D8B2-0DB0-4281-B12E-3C3FD9F6B847}" dt="2025-04-19T22:25:19.423" v="2658" actId="2696"/>
        <pc:sldMasterMkLst>
          <pc:docMk/>
          <pc:sldMasterMk cId="3130536433" sldId="2147483712"/>
        </pc:sldMasterMkLst>
        <pc:sldLayoutChg chg="del">
          <pc:chgData name="MD. MASRAFI MURTOJA" userId="9cae62ea460cf423" providerId="LiveId" clId="{F239D8B2-0DB0-4281-B12E-3C3FD9F6B847}" dt="2025-04-19T18:33:54.777" v="85" actId="2696"/>
          <pc:sldLayoutMkLst>
            <pc:docMk/>
            <pc:sldMasterMk cId="3130536433" sldId="2147483712"/>
            <pc:sldLayoutMk cId="1046245811" sldId="2147483725"/>
          </pc:sldLayoutMkLst>
        </pc:sldLayoutChg>
        <pc:sldLayoutChg chg="del">
          <pc:chgData name="MD. MASRAFI MURTOJA" userId="9cae62ea460cf423" providerId="LiveId" clId="{F239D8B2-0DB0-4281-B12E-3C3FD9F6B847}" dt="2025-04-19T21:46:28.195" v="1981" actId="2696"/>
          <pc:sldLayoutMkLst>
            <pc:docMk/>
            <pc:sldMasterMk cId="3130536433" sldId="2147483712"/>
            <pc:sldLayoutMk cId="1190446981" sldId="2147483726"/>
          </pc:sldLayoutMkLst>
        </pc:sldLayoutChg>
        <pc:sldLayoutChg chg="del">
          <pc:chgData name="MD. MASRAFI MURTOJA" userId="9cae62ea460cf423" providerId="LiveId" clId="{F239D8B2-0DB0-4281-B12E-3C3FD9F6B847}" dt="2025-04-19T21:46:30.093" v="1982" actId="2696"/>
          <pc:sldLayoutMkLst>
            <pc:docMk/>
            <pc:sldMasterMk cId="3130536433" sldId="2147483712"/>
            <pc:sldLayoutMk cId="3403818585" sldId="2147483727"/>
          </pc:sldLayoutMkLst>
        </pc:sldLayoutChg>
        <pc:sldLayoutChg chg="del">
          <pc:chgData name="MD. MASRAFI MURTOJA" userId="9cae62ea460cf423" providerId="LiveId" clId="{F239D8B2-0DB0-4281-B12E-3C3FD9F6B847}" dt="2025-04-19T21:53:49.039" v="2038" actId="2696"/>
          <pc:sldLayoutMkLst>
            <pc:docMk/>
            <pc:sldMasterMk cId="3130536433" sldId="2147483712"/>
            <pc:sldLayoutMk cId="297219671" sldId="2147483729"/>
          </pc:sldLayoutMkLst>
        </pc:sldLayoutChg>
        <pc:sldLayoutChg chg="del">
          <pc:chgData name="MD. MASRAFI MURTOJA" userId="9cae62ea460cf423" providerId="LiveId" clId="{F239D8B2-0DB0-4281-B12E-3C3FD9F6B847}" dt="2025-04-19T22:04:58.195" v="2135" actId="2696"/>
          <pc:sldLayoutMkLst>
            <pc:docMk/>
            <pc:sldMasterMk cId="3130536433" sldId="2147483712"/>
            <pc:sldLayoutMk cId="95710400" sldId="2147483730"/>
          </pc:sldLayoutMkLst>
        </pc:sldLayoutChg>
        <pc:sldLayoutChg chg="del">
          <pc:chgData name="MD. MASRAFI MURTOJA" userId="9cae62ea460cf423" providerId="LiveId" clId="{F239D8B2-0DB0-4281-B12E-3C3FD9F6B847}" dt="2025-04-19T22:18:11.106" v="2562" actId="2696"/>
          <pc:sldLayoutMkLst>
            <pc:docMk/>
            <pc:sldMasterMk cId="3130536433" sldId="2147483712"/>
            <pc:sldLayoutMk cId="312796197" sldId="2147483731"/>
          </pc:sldLayoutMkLst>
        </pc:sldLayoutChg>
        <pc:sldLayoutChg chg="del">
          <pc:chgData name="MD. MASRAFI MURTOJA" userId="9cae62ea460cf423" providerId="LiveId" clId="{F239D8B2-0DB0-4281-B12E-3C3FD9F6B847}" dt="2025-04-19T21:54:00.719" v="2040" actId="2696"/>
          <pc:sldLayoutMkLst>
            <pc:docMk/>
            <pc:sldMasterMk cId="3130536433" sldId="2147483712"/>
            <pc:sldLayoutMk cId="1264640030" sldId="2147483732"/>
          </pc:sldLayoutMkLst>
        </pc:sldLayoutChg>
        <pc:sldLayoutChg chg="del">
          <pc:chgData name="MD. MASRAFI MURTOJA" userId="9cae62ea460cf423" providerId="LiveId" clId="{F239D8B2-0DB0-4281-B12E-3C3FD9F6B847}" dt="2025-04-19T21:54:26.020" v="2045" actId="2696"/>
          <pc:sldLayoutMkLst>
            <pc:docMk/>
            <pc:sldMasterMk cId="3130536433" sldId="2147483712"/>
            <pc:sldLayoutMk cId="2351615926" sldId="2147483733"/>
          </pc:sldLayoutMkLst>
        </pc:sldLayoutChg>
        <pc:sldLayoutChg chg="del">
          <pc:chgData name="MD. MASRAFI MURTOJA" userId="9cae62ea460cf423" providerId="LiveId" clId="{F239D8B2-0DB0-4281-B12E-3C3FD9F6B847}" dt="2025-04-19T21:54:23.193" v="2044" actId="2696"/>
          <pc:sldLayoutMkLst>
            <pc:docMk/>
            <pc:sldMasterMk cId="3130536433" sldId="2147483712"/>
            <pc:sldLayoutMk cId="2514171198" sldId="2147483734"/>
          </pc:sldLayoutMkLst>
        </pc:sldLayoutChg>
        <pc:sldLayoutChg chg="del">
          <pc:chgData name="MD. MASRAFI MURTOJA" userId="9cae62ea460cf423" providerId="LiveId" clId="{F239D8B2-0DB0-4281-B12E-3C3FD9F6B847}" dt="2025-04-19T21:53:55.707" v="2039" actId="2696"/>
          <pc:sldLayoutMkLst>
            <pc:docMk/>
            <pc:sldMasterMk cId="3130536433" sldId="2147483712"/>
            <pc:sldLayoutMk cId="416435012" sldId="2147483735"/>
          </pc:sldLayoutMkLst>
        </pc:sldLayoutChg>
        <pc:sldLayoutChg chg="del">
          <pc:chgData name="MD. MASRAFI MURTOJA" userId="9cae62ea460cf423" providerId="LiveId" clId="{F239D8B2-0DB0-4281-B12E-3C3FD9F6B847}" dt="2025-04-19T22:25:19.423" v="2658" actId="2696"/>
          <pc:sldLayoutMkLst>
            <pc:docMk/>
            <pc:sldMasterMk cId="3130536433" sldId="2147483712"/>
            <pc:sldLayoutMk cId="1019828148" sldId="214748373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02-May-25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02-May-25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E4F3D-52FC-EA5D-F6A2-646BBF764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444C56-B6EF-9315-22F1-571B212924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2988B3-F653-2A92-C8FF-18AB042BA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AF1F2-9444-2498-0178-C019C4D243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293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62460-A9FE-F059-95A2-C68703EE9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3928A-FD82-6193-4FDC-7993A7F94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D67E54-A9BA-FC46-E539-7E3AB5300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F4C48-312D-3C77-21EE-BC61E65E06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024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25CA0-0ED6-1001-1547-83F18A36F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62DB35-C2CE-3C8C-ABA8-FC3970069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65F303-7527-2F97-42A6-CDF42E857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CEC4B-A93A-9B40-27F2-064DFCC22B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675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5B824-C81D-B7B6-24D1-0D93FBC6C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DB49C-691E-E071-DD6A-BE55EB760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63BA0-9608-6384-45EE-8452BB14A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D31A5-BACF-E38E-4262-FD7F4BF03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82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E5935-96F5-7117-4B3B-23DD6ADD3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56AE54-C11E-18F1-A5DF-907FE7071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CECA0E-7CDA-138A-F95F-5C689E351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B4860-EAE9-AFD3-DA80-9F6E5B56FC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76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5DE10-2922-97C0-4987-A43DB103E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E6110-B8B6-FFA6-D207-E835D908E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3095A3-AB7F-87D7-2607-A9E464E70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193D4-F3EA-878C-0614-5CEB16B00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031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4ECCC-CB2B-939F-1B35-9A9699D07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7451A-D476-65FC-E4A2-91F9C96ED9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0BF4B7-E3B7-A1F2-2F22-0DF6FAA66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FC560-1994-2726-E1CB-2EAE87F57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66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02A79-AE60-CA09-23A1-5E520853D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855BE-0016-3E74-6107-4AB45DD8D6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1F8E98-F2BD-C871-B2F3-1CCE2319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71EB4-B2D4-9843-6EAF-454E25ADC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22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7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186F-3763-0C28-1560-1C0CCA3D0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F97457-440B-AD6A-BEE4-65B5DFAD4C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E04F6-DEA3-AAE6-CC96-8BFEB41828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05210-3673-E103-7E27-541F84805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28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131D9-D151-472C-0649-ACABE767E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0D184-D18F-35D5-0478-9F3A223A4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10DCA-E2CD-7C80-1639-9DFD16106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81588-B2A1-F129-25BA-61A33076FE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01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BD55B-E85F-6231-1251-68D70C2B0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79C46A-53ED-D026-FB13-B43934F39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33DDF8-D1CA-2DBF-AC92-EFAD6E609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FE80B-4989-49D4-2D8A-D61CB3B182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06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4FE8E-0F65-5E5E-E662-8A8D4B1C1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04E60-28A3-F8D2-E032-8969CB2EC7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C82B27-1027-9F83-AA10-C199A3D1F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E8C78-7C4F-788D-56B9-1767E54A4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559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2A4F6-CA66-173D-45B8-3F5EB1D56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C4CB55-736B-CF44-C27A-A7387684F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F8BF1E-C0D9-D7D5-1095-E432DFAC8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48021-06BB-3169-8955-E42D5EB83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00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7AFAA-1A2A-B938-3D33-482C9AD00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F9959-239F-F404-1A7D-EF7F686BB5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D60C0F-5F12-AAC9-EB6E-12C8B4A3E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024B5-FD44-75F0-F5C8-5F608D0C3B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405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70A87-0D84-50ED-DD75-1A8D6825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7A8242-738D-B391-FC2E-7376382D2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0E8EA7-803B-5861-9896-77D1CB595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521D-0611-F19C-40D4-2D7323AC9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07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6382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5615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1012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10C35C-5361-BD30-EB79-01BD7215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948A7171-32A3-1CAC-DDFD-7C44DDAF0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47">
            <a:extLst>
              <a:ext uri="{FF2B5EF4-FFF2-40B4-BE49-F238E27FC236}">
                <a16:creationId xmlns:a16="http://schemas.microsoft.com/office/drawing/2014/main" id="{06FD5EAC-FAC4-CDB4-6AB8-809E940F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A13352-25BC-FD28-A34C-DD204D5BF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48" y="246183"/>
            <a:ext cx="9525000" cy="191952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34108AC-4ED2-99E6-0212-0AC0802C55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1600" y="2274033"/>
            <a:ext cx="9525000" cy="331787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9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3947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8702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05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097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7710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2744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92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526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3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D9AD-F97D-8DCF-97C2-FEE69475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76" y="80211"/>
            <a:ext cx="10202248" cy="31362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School Management System</a:t>
            </a:r>
            <a:b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82FA-049D-25F3-3F24-590E9D0F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CD9A5A-D890-1874-89D7-1A833C1E74B9}"/>
              </a:ext>
            </a:extLst>
          </p:cNvPr>
          <p:cNvSpPr/>
          <p:nvPr/>
        </p:nvSpPr>
        <p:spPr>
          <a:xfrm>
            <a:off x="3474068" y="1742399"/>
            <a:ext cx="4988142" cy="1844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Instructor: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Aminul Islam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&amp; Engineering Discipline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University, Khulna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18AF05-8FE0-ED5E-C149-9508347B1684}"/>
              </a:ext>
            </a:extLst>
          </p:cNvPr>
          <p:cNvSpPr/>
          <p:nvPr/>
        </p:nvSpPr>
        <p:spPr>
          <a:xfrm>
            <a:off x="3526272" y="3950116"/>
            <a:ext cx="4935938" cy="1844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Team Members:</a:t>
            </a:r>
            <a:b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Md Siam Ahmed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- 230202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Md Masrafi Murtoja - 230207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Sobuj Chandra Paul - 230231</a:t>
            </a:r>
          </a:p>
        </p:txBody>
      </p:sp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86D5A-8383-6678-8350-58AD2D242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414BD8-8362-4F15-22BF-88D9E135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" y="60961"/>
            <a:ext cx="10045688" cy="624602"/>
          </a:xfrm>
        </p:spPr>
        <p:txBody>
          <a:bodyPr/>
          <a:lstStyle/>
          <a:p>
            <a:r>
              <a:rPr lang="en-US" dirty="0"/>
              <a:t>Features of Website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EF40E-EC1A-6D7D-0FD0-FF96E6BC91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1060" y="685563"/>
            <a:ext cx="11330940" cy="37361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Notice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3F00BB-558F-BED8-9848-D63998027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D5C5A-FB52-2970-D245-32DE1E4B4C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075" b="15075"/>
          <a:stretch/>
        </p:blipFill>
        <p:spPr>
          <a:xfrm>
            <a:off x="942340" y="1041400"/>
            <a:ext cx="11249660" cy="581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9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E5A8C-B199-4F8A-1A5C-895C0DDA9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AAA7C1-929A-F92F-BD99-04FC84F98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" y="60961"/>
            <a:ext cx="10045688" cy="624602"/>
          </a:xfrm>
        </p:spPr>
        <p:txBody>
          <a:bodyPr/>
          <a:lstStyle/>
          <a:p>
            <a:r>
              <a:rPr lang="en-US" dirty="0"/>
              <a:t>Special Features of Website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D7BE3-4AF5-2CFC-CA79-7FE4ACACBD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1060" y="685563"/>
            <a:ext cx="11330940" cy="624601"/>
          </a:xfrm>
        </p:spPr>
        <p:txBody>
          <a:bodyPr>
            <a:normAutofit/>
          </a:bodyPr>
          <a:lstStyle/>
          <a:p>
            <a:r>
              <a:rPr lang="en-US" b="1" dirty="0"/>
              <a:t>Student Profile: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9983E2-CCA9-4D12-37A6-7A61715EF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3243A-E513-F490-2A23-4737B31BDE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580" b="14580"/>
          <a:stretch/>
        </p:blipFill>
        <p:spPr>
          <a:xfrm>
            <a:off x="871220" y="1310164"/>
            <a:ext cx="11330940" cy="570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00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0BC76-E983-2648-7DC1-0CA2ED082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985FB9-5E85-80D1-0344-87FB660AB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" y="60961"/>
            <a:ext cx="10045688" cy="624602"/>
          </a:xfrm>
        </p:spPr>
        <p:txBody>
          <a:bodyPr/>
          <a:lstStyle/>
          <a:p>
            <a:r>
              <a:rPr lang="en-US" dirty="0"/>
              <a:t>Special Features of Website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04BADA-D955-2F3D-5146-3C3CF7044D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1060" y="685563"/>
            <a:ext cx="11330940" cy="624601"/>
          </a:xfrm>
        </p:spPr>
        <p:txBody>
          <a:bodyPr>
            <a:normAutofit/>
          </a:bodyPr>
          <a:lstStyle/>
          <a:p>
            <a:r>
              <a:rPr lang="en-US" b="1" dirty="0"/>
              <a:t>Enter necessary credentials to see your annual result.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D24C44-6516-1B4C-0D78-C3A6BEA54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AA536B-483D-7F3C-88DB-68B3E7A3B5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236" b="14236"/>
          <a:stretch/>
        </p:blipFill>
        <p:spPr>
          <a:xfrm>
            <a:off x="861061" y="1363980"/>
            <a:ext cx="5478779" cy="54940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14236B-DE31-0A9D-DD7F-79E9729AE6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805" b="13805"/>
          <a:stretch/>
        </p:blipFill>
        <p:spPr>
          <a:xfrm>
            <a:off x="6393603" y="1363980"/>
            <a:ext cx="5798397" cy="5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40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DED64-A274-3B66-CB6F-C3A8AEE7C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005117-8179-F2C6-EBD8-ADB965EA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" y="60961"/>
            <a:ext cx="10045688" cy="624602"/>
          </a:xfrm>
        </p:spPr>
        <p:txBody>
          <a:bodyPr/>
          <a:lstStyle/>
          <a:p>
            <a:r>
              <a:rPr lang="en-US" dirty="0"/>
              <a:t>Special Features of Website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F6333-B439-DDC2-D6D4-1A14AC8F90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1060" y="685563"/>
            <a:ext cx="11330940" cy="624601"/>
          </a:xfrm>
        </p:spPr>
        <p:txBody>
          <a:bodyPr>
            <a:normAutofit/>
          </a:bodyPr>
          <a:lstStyle/>
          <a:p>
            <a:r>
              <a:rPr lang="en-US" b="1" dirty="0"/>
              <a:t>Teacher Profile , marks and attendance entry.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D569B7-91A8-2FFE-E9A7-9CD8667D3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0791A-8BC9-50CE-E610-228F25434A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88" b="5388"/>
          <a:stretch/>
        </p:blipFill>
        <p:spPr>
          <a:xfrm>
            <a:off x="861061" y="1310164"/>
            <a:ext cx="5948814" cy="55478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543728-DF10-38C6-60FE-D7DB4262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88" b="5388"/>
          <a:stretch/>
        </p:blipFill>
        <p:spPr>
          <a:xfrm>
            <a:off x="6472990" y="1310165"/>
            <a:ext cx="5582652" cy="55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15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E430E-C282-DFB9-1727-7511345BA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DF327E-4F4B-E01E-BFD0-A3D9E051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" y="60961"/>
            <a:ext cx="10045688" cy="624602"/>
          </a:xfrm>
        </p:spPr>
        <p:txBody>
          <a:bodyPr/>
          <a:lstStyle/>
          <a:p>
            <a:r>
              <a:rPr lang="en-US" dirty="0"/>
              <a:t>Special Features of Website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5ED23-1350-D2B5-A5D3-8E611FE2EC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1060" y="685563"/>
            <a:ext cx="11330940" cy="624601"/>
          </a:xfrm>
        </p:spPr>
        <p:txBody>
          <a:bodyPr>
            <a:normAutofit/>
          </a:bodyPr>
          <a:lstStyle/>
          <a:p>
            <a:r>
              <a:rPr lang="en-US" b="1" dirty="0"/>
              <a:t>Admin Profile: Admin has the access to update everything.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0EFEB-AD5F-99E6-76E8-D082DFCAD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FDBD74-EF2F-396E-40B6-25EB8D6D5A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20" b="5420"/>
          <a:stretch/>
        </p:blipFill>
        <p:spPr>
          <a:xfrm>
            <a:off x="861060" y="1310164"/>
            <a:ext cx="5684119" cy="55478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9CE8F-1D0A-E8FE-9886-E91662A0FD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88" b="5388"/>
          <a:stretch/>
        </p:blipFill>
        <p:spPr>
          <a:xfrm>
            <a:off x="6545179" y="1310164"/>
            <a:ext cx="5646821" cy="554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28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CDE4D-E561-B596-CF17-068BE84E0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3F7F16-2762-D76A-7A9E-F8A4719E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B0229-7397-9394-AB25-F5829913FD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Managing user role and access.</a:t>
            </a:r>
          </a:p>
          <a:p>
            <a:r>
              <a:rPr lang="en-US" b="1" dirty="0"/>
              <a:t>Making the system responsive.</a:t>
            </a:r>
          </a:p>
          <a:p>
            <a:r>
              <a:rPr lang="en-US" b="1" dirty="0"/>
              <a:t>Connect the interfaces with the database.</a:t>
            </a:r>
          </a:p>
          <a:p>
            <a:r>
              <a:rPr lang="en-US" b="1" dirty="0"/>
              <a:t>Validation from data.</a:t>
            </a:r>
          </a:p>
          <a:p>
            <a:r>
              <a:rPr lang="en-US" b="1" dirty="0"/>
              <a:t>Changes the alignment unexpectedly while zooming.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F2F347-2675-330F-821B-AE1FF6AC9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12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31687-57CF-44BD-DA26-47B4DD574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AE280E-D2CE-2BA2-98BA-383BE081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520E2-7749-5B21-3152-D9659F481E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Email or </a:t>
            </a:r>
            <a:r>
              <a:rPr lang="en-US" b="1" dirty="0" err="1"/>
              <a:t>sms</a:t>
            </a:r>
            <a:r>
              <a:rPr lang="en-US" b="1" dirty="0"/>
              <a:t> notifications.</a:t>
            </a:r>
          </a:p>
          <a:p>
            <a:r>
              <a:rPr lang="en-US" b="1" dirty="0"/>
              <a:t>Store the photos and videos.</a:t>
            </a:r>
          </a:p>
          <a:p>
            <a:r>
              <a:rPr lang="en-US" b="1" dirty="0"/>
              <a:t>Generate printable reports.</a:t>
            </a:r>
          </a:p>
          <a:p>
            <a:r>
              <a:rPr lang="en-US" b="1" dirty="0"/>
              <a:t>Mobile app version.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2202A5-A81E-4462-17FB-4819EA7C7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928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C3674-C61A-EA96-EFF2-A3F74F8EA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24AE61-4DC5-AEEF-6EF2-18BD30CAE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8758" y="246183"/>
            <a:ext cx="6807989" cy="508781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7E8F0-56E9-7138-5BBE-3FA28675A2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B05100-BB42-66C7-D1D2-A13372611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37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0027CB-3C27-FC4C-AEF9-685A21EA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5569D-4B51-26CD-C967-65D3F4059D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A web-based platform to manage school-related operations.</a:t>
            </a:r>
          </a:p>
          <a:p>
            <a:r>
              <a:rPr lang="en-US" b="1" dirty="0"/>
              <a:t>Simplify school management tasks.</a:t>
            </a:r>
          </a:p>
          <a:p>
            <a:r>
              <a:rPr lang="en-US" b="1" dirty="0"/>
              <a:t>Digitize student and teacher information.</a:t>
            </a:r>
          </a:p>
          <a:p>
            <a:r>
              <a:rPr lang="en-US" b="1" dirty="0"/>
              <a:t>Enable better communication.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6BFA23-AB5B-BA88-E233-DE14DED5A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28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F6981-E319-D227-F758-8D65E1895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D57D09-74D5-4F9C-B6DB-3B72E8F5F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48" y="246183"/>
            <a:ext cx="9525000" cy="675837"/>
          </a:xfrm>
        </p:spPr>
        <p:txBody>
          <a:bodyPr>
            <a:normAutofit/>
          </a:bodyPr>
          <a:lstStyle/>
          <a:p>
            <a:r>
              <a:rPr lang="en-US" dirty="0"/>
              <a:t>Entity Relationship Diagram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2F3BF6-0CFB-B291-4DE2-024630CA4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80EDAD-69B5-43B1-BDF8-1004DEE4A31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190625" y="922020"/>
            <a:ext cx="10296525" cy="5689797"/>
          </a:xfrm>
        </p:spPr>
      </p:pic>
    </p:spTree>
    <p:extLst>
      <p:ext uri="{BB962C8B-B14F-4D97-AF65-F5344CB8AC3E}">
        <p14:creationId xmlns:p14="http://schemas.microsoft.com/office/powerpoint/2010/main" val="275066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E93C6-FF9F-4FC3-539A-BCAB0E694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A9C3EA-8332-DDB1-83D8-CD16F456A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48" y="246183"/>
            <a:ext cx="9525000" cy="874895"/>
          </a:xfrm>
        </p:spPr>
        <p:txBody>
          <a:bodyPr/>
          <a:lstStyle/>
          <a:p>
            <a:r>
              <a:rPr lang="en-US" dirty="0"/>
              <a:t>Features of Website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1AB74-0440-8328-26F6-1D36D148DD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3500" y="1121078"/>
            <a:ext cx="9525000" cy="3317875"/>
          </a:xfrm>
        </p:spPr>
        <p:txBody>
          <a:bodyPr/>
          <a:lstStyle/>
          <a:p>
            <a:r>
              <a:rPr lang="en-US" b="1" dirty="0"/>
              <a:t>Homepage:</a:t>
            </a:r>
          </a:p>
          <a:p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CA9D6D-0122-0290-38D8-A93F86DD04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003FD-ED67-C2B6-1F96-BC5037B31D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216" b="14216"/>
          <a:stretch/>
        </p:blipFill>
        <p:spPr>
          <a:xfrm>
            <a:off x="1218777" y="1676400"/>
            <a:ext cx="9754445" cy="44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61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EFAF6-3DFF-4E04-5490-71A2A9F83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3DDC8D-2C7F-8A1E-9CD5-6D20E836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" y="60961"/>
            <a:ext cx="10045688" cy="624602"/>
          </a:xfrm>
        </p:spPr>
        <p:txBody>
          <a:bodyPr/>
          <a:lstStyle/>
          <a:p>
            <a:r>
              <a:rPr lang="en-US" dirty="0"/>
              <a:t>Features of Website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3CBA2-F7DF-3A33-31EE-5804E4F09C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1060" y="685563"/>
            <a:ext cx="11330940" cy="624601"/>
          </a:xfrm>
        </p:spPr>
        <p:txBody>
          <a:bodyPr/>
          <a:lstStyle/>
          <a:p>
            <a:r>
              <a:rPr lang="en-US" b="1" dirty="0"/>
              <a:t>Teacher and stuff: The information about  all the teacher and stuff.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3F6E4-DE85-9163-F995-3E59A5C3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E5530E-1376-0AA5-2EB5-EC18FED2CC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841" b="14841"/>
          <a:stretch/>
        </p:blipFill>
        <p:spPr>
          <a:xfrm>
            <a:off x="861060" y="1310164"/>
            <a:ext cx="11330940" cy="554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67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D6E8E-5746-4B12-9645-11353F4C8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182C7E-7607-AA16-9409-36BD24DB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" y="60961"/>
            <a:ext cx="10045688" cy="624602"/>
          </a:xfrm>
        </p:spPr>
        <p:txBody>
          <a:bodyPr/>
          <a:lstStyle/>
          <a:p>
            <a:r>
              <a:rPr lang="en-US" dirty="0"/>
              <a:t>Features of Website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C3834-004A-3A24-9336-869966AC8B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1060" y="685563"/>
            <a:ext cx="11330940" cy="874895"/>
          </a:xfrm>
        </p:spPr>
        <p:txBody>
          <a:bodyPr>
            <a:normAutofit/>
          </a:bodyPr>
          <a:lstStyle/>
          <a:p>
            <a:r>
              <a:rPr lang="en-US" b="1" dirty="0"/>
              <a:t>Student Admission Form: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8632B-9783-E020-1C90-B1EF50B57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26D09-E0F3-5544-6B12-A4BED72C06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5" t="14368" r="-1088" b="7888"/>
          <a:stretch/>
        </p:blipFill>
        <p:spPr>
          <a:xfrm>
            <a:off x="937260" y="1424939"/>
            <a:ext cx="11422380" cy="537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7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623DC-3AF6-0C01-3B9C-41D672899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9C3C7C-E7D5-3FA2-5619-CA92EAE3B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" y="60961"/>
            <a:ext cx="10045688" cy="624602"/>
          </a:xfrm>
        </p:spPr>
        <p:txBody>
          <a:bodyPr/>
          <a:lstStyle/>
          <a:p>
            <a:r>
              <a:rPr lang="en-US" dirty="0"/>
              <a:t>Features of Website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11412-5E46-4877-9D96-83C80AE341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1060" y="685563"/>
            <a:ext cx="11330940" cy="624601"/>
          </a:xfrm>
        </p:spPr>
        <p:txBody>
          <a:bodyPr>
            <a:normAutofit/>
          </a:bodyPr>
          <a:lstStyle/>
          <a:p>
            <a:r>
              <a:rPr lang="en-US" b="1" dirty="0"/>
              <a:t>Admission Result: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614E80-1E9D-2F5D-6EE4-E32BA8401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79FEB-F7F1-974C-074F-A5359AD785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441" b="14441"/>
          <a:stretch/>
        </p:blipFill>
        <p:spPr>
          <a:xfrm>
            <a:off x="861060" y="1135380"/>
            <a:ext cx="11384280" cy="5099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49AE4-BE56-0CEB-C285-C02F08A70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" y="2313305"/>
            <a:ext cx="3487466" cy="385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31F2A-A09A-7924-4E56-26BFAB2A5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FBF12F-8ACF-A85C-1AA6-BF362D3D2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" y="60961"/>
            <a:ext cx="10045688" cy="624602"/>
          </a:xfrm>
        </p:spPr>
        <p:txBody>
          <a:bodyPr/>
          <a:lstStyle/>
          <a:p>
            <a:r>
              <a:rPr lang="en-US" dirty="0"/>
              <a:t>Features of Website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6E1227-B36A-8083-94FB-81282BD019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1060" y="685563"/>
            <a:ext cx="11330940" cy="624601"/>
          </a:xfrm>
        </p:spPr>
        <p:txBody>
          <a:bodyPr>
            <a:normAutofit/>
          </a:bodyPr>
          <a:lstStyle/>
          <a:p>
            <a:r>
              <a:rPr lang="en-US" b="1" dirty="0"/>
              <a:t>Records of Current Students and Passed Students.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110C55-559A-0ECF-6821-1BD9FA5D1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80F73-2F15-3A5E-A7B4-9E6DE82276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703" b="14703"/>
          <a:stretch/>
        </p:blipFill>
        <p:spPr>
          <a:xfrm>
            <a:off x="861061" y="1310164"/>
            <a:ext cx="5433059" cy="5486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87C4CC-A634-14D8-88E3-12E6ADC81D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312" b="20312"/>
          <a:stretch/>
        </p:blipFill>
        <p:spPr>
          <a:xfrm>
            <a:off x="6294120" y="1722120"/>
            <a:ext cx="681228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3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5D992-2E56-8C89-26E7-F72FDE07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4B911-AFBD-EABD-DB6A-9DD46CC9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" y="60961"/>
            <a:ext cx="10045688" cy="624602"/>
          </a:xfrm>
        </p:spPr>
        <p:txBody>
          <a:bodyPr/>
          <a:lstStyle/>
          <a:p>
            <a:r>
              <a:rPr lang="en-US" dirty="0"/>
              <a:t>Features of Website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169C3-1506-7943-CA9B-38CADBC2AD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1060" y="685563"/>
            <a:ext cx="11330940" cy="624601"/>
          </a:xfrm>
        </p:spPr>
        <p:txBody>
          <a:bodyPr>
            <a:normAutofit/>
          </a:bodyPr>
          <a:lstStyle/>
          <a:p>
            <a:r>
              <a:rPr lang="en-US" b="1" dirty="0"/>
              <a:t>School Events and the Achievements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CCE1EE-6D2F-0927-6184-0F397199B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3D45F-CFC8-C54E-BC6C-BF3DBD265C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580" b="14580"/>
          <a:stretch/>
        </p:blipFill>
        <p:spPr>
          <a:xfrm>
            <a:off x="6256020" y="1310164"/>
            <a:ext cx="5935980" cy="5829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E18D33-AA3D-10B1-D26E-8A3F3125D5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513" b="14513"/>
          <a:stretch/>
        </p:blipFill>
        <p:spPr>
          <a:xfrm>
            <a:off x="861060" y="1310164"/>
            <a:ext cx="5394960" cy="577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52300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453AF4-4FB0-4B39-9296-55DED383E9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D7C3E5-1734-4636-9EC5-AEB06BF1FB2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5C2001-E626-4890-B405-22B5BD1CB05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{9D04318F-4BA5-4CCA-A2B4-9868FC8A85AE}tf89118109_win32</Template>
  <TotalTime>296</TotalTime>
  <Words>259</Words>
  <Application>Microsoft Office PowerPoint</Application>
  <PresentationFormat>Widescreen</PresentationFormat>
  <Paragraphs>83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Nova Light</vt:lpstr>
      <vt:lpstr>Calibri</vt:lpstr>
      <vt:lpstr>Elephant</vt:lpstr>
      <vt:lpstr>Times New Roman</vt:lpstr>
      <vt:lpstr>ModOverlayVTI</vt:lpstr>
      <vt:lpstr>School Management System  </vt:lpstr>
      <vt:lpstr>Project Overview</vt:lpstr>
      <vt:lpstr>Entity Relationship Diagram</vt:lpstr>
      <vt:lpstr>Features of Website</vt:lpstr>
      <vt:lpstr>Features of Website</vt:lpstr>
      <vt:lpstr>Features of Website</vt:lpstr>
      <vt:lpstr>Features of Website</vt:lpstr>
      <vt:lpstr>Features of Website</vt:lpstr>
      <vt:lpstr>Features of Website</vt:lpstr>
      <vt:lpstr>Features of Website</vt:lpstr>
      <vt:lpstr>Special Features of Website</vt:lpstr>
      <vt:lpstr>Special Features of Website</vt:lpstr>
      <vt:lpstr>Special Features of Website</vt:lpstr>
      <vt:lpstr>Special Features of Website</vt:lpstr>
      <vt:lpstr>Challenges Faced</vt:lpstr>
      <vt:lpstr>Future Enhancements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Management System  </dc:title>
  <dc:creator>MD. MASRAFI MURTOJA</dc:creator>
  <cp:lastModifiedBy>M A SIAM AHMED</cp:lastModifiedBy>
  <cp:revision>13</cp:revision>
  <dcterms:created xsi:type="dcterms:W3CDTF">2025-04-19T18:18:15Z</dcterms:created>
  <dcterms:modified xsi:type="dcterms:W3CDTF">2025-05-01T19:13:41Z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